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4"/>
    <p:sldMasterId id="2147483865" r:id="rId5"/>
    <p:sldMasterId id="2147483899" r:id="rId6"/>
  </p:sldMasterIdLst>
  <p:notesMasterIdLst>
    <p:notesMasterId r:id="rId23"/>
  </p:notesMasterIdLst>
  <p:sldIdLst>
    <p:sldId id="2076137378" r:id="rId7"/>
    <p:sldId id="2076137515" r:id="rId8"/>
    <p:sldId id="2076137514" r:id="rId9"/>
    <p:sldId id="2076137474" r:id="rId10"/>
    <p:sldId id="2076137481" r:id="rId11"/>
    <p:sldId id="2076137475" r:id="rId12"/>
    <p:sldId id="491" r:id="rId13"/>
    <p:sldId id="2076137480" r:id="rId14"/>
    <p:sldId id="2076137500" r:id="rId15"/>
    <p:sldId id="2013" r:id="rId16"/>
    <p:sldId id="2076137516" r:id="rId17"/>
    <p:sldId id="2076137517" r:id="rId18"/>
    <p:sldId id="2076137520" r:id="rId19"/>
    <p:sldId id="2076137512" r:id="rId20"/>
    <p:sldId id="2076137518" r:id="rId21"/>
    <p:sldId id="20761375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lash" id="{FFEE947C-0628-40AA-94D9-313BFBFF053A}">
          <p14:sldIdLst>
            <p14:sldId id="2076137378"/>
          </p14:sldIdLst>
        </p14:section>
        <p14:section name="Overview" id="{D1D22A3E-89AF-4812-B13A-A73F6AA1CD4F}">
          <p14:sldIdLst>
            <p14:sldId id="2076137515"/>
            <p14:sldId id="2076137514"/>
            <p14:sldId id="2076137474"/>
            <p14:sldId id="2076137481"/>
            <p14:sldId id="2076137475"/>
            <p14:sldId id="491"/>
            <p14:sldId id="2076137480"/>
            <p14:sldId id="2076137500"/>
            <p14:sldId id="2013"/>
            <p14:sldId id="2076137516"/>
            <p14:sldId id="2076137517"/>
            <p14:sldId id="2076137520"/>
          </p14:sldIdLst>
        </p14:section>
        <p14:section name="Summary" id="{B59E2658-FE7A-4A50-98DB-319362B861BD}">
          <p14:sldIdLst>
            <p14:sldId id="2076137512"/>
            <p14:sldId id="2076137518"/>
            <p14:sldId id="20761375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vin King" initials="GK" lastIdx="1" clrIdx="0">
    <p:extLst>
      <p:ext uri="{19B8F6BF-5375-455C-9EA6-DF929625EA0E}">
        <p15:presenceInfo xmlns:p15="http://schemas.microsoft.com/office/powerpoint/2012/main" userId="S::GKING@microsoft.com::b2d9f953-b1a0-4a92-aab4-02db3fb75890" providerId="AD"/>
      </p:ext>
    </p:extLst>
  </p:cmAuthor>
  <p:cmAuthor id="2" name="Jun Young" initials="JY" lastIdx="29" clrIdx="1">
    <p:extLst>
      <p:ext uri="{19B8F6BF-5375-455C-9EA6-DF929625EA0E}">
        <p15:presenceInfo xmlns:p15="http://schemas.microsoft.com/office/powerpoint/2012/main" userId="78c2cdb4a139ee7a" providerId="Windows Live"/>
      </p:ext>
    </p:extLst>
  </p:cmAuthor>
  <p:cmAuthor id="3" name="Zoey" initials="ZH" lastIdx="11" clrIdx="2">
    <p:extLst>
      <p:ext uri="{19B8F6BF-5375-455C-9EA6-DF929625EA0E}">
        <p15:presenceInfo xmlns:p15="http://schemas.microsoft.com/office/powerpoint/2012/main" userId="Zoey" providerId="None"/>
      </p:ext>
    </p:extLst>
  </p:cmAuthor>
  <p:cmAuthor id="4" name="Angela Powell" initials="AP" lastIdx="19" clrIdx="3">
    <p:extLst>
      <p:ext uri="{19B8F6BF-5375-455C-9EA6-DF929625EA0E}">
        <p15:presenceInfo xmlns:p15="http://schemas.microsoft.com/office/powerpoint/2012/main" userId="Angela Powell" providerId="None"/>
      </p:ext>
    </p:extLst>
  </p:cmAuthor>
  <p:cmAuthor id="5" name="Angela Powell" initials="AP [2]" lastIdx="5"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149"/>
    <a:srgbClr val="7F7F7F"/>
    <a:srgbClr val="9FA4FE"/>
    <a:srgbClr val="5251AE"/>
    <a:srgbClr val="0078D4"/>
    <a:srgbClr val="000000"/>
    <a:srgbClr val="243A5E"/>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CFAB83-9300-460D-8A31-FE3BA523C591}" v="54" dt="2020-09-16T12:34:42.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54932" autoAdjust="0"/>
  </p:normalViewPr>
  <p:slideViewPr>
    <p:cSldViewPr snapToGrid="0">
      <p:cViewPr varScale="1">
        <p:scale>
          <a:sx n="70" d="100"/>
          <a:sy n="70" d="100"/>
        </p:scale>
        <p:origin x="1866" y="48"/>
      </p:cViewPr>
      <p:guideLst/>
    </p:cSldViewPr>
  </p:slideViewPr>
  <p:notesTextViewPr>
    <p:cViewPr>
      <p:scale>
        <a:sx n="1" d="1"/>
        <a:sy n="1" d="1"/>
      </p:scale>
      <p:origin x="0" y="0"/>
    </p:cViewPr>
  </p:notesTextViewPr>
  <p:sorterViewPr>
    <p:cViewPr varScale="1">
      <p:scale>
        <a:sx n="100" d="100"/>
        <a:sy n="100" d="100"/>
      </p:scale>
      <p:origin x="0" y="-26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Egil Ring" userId="4e672563938ed1e2" providerId="LiveId" clId="{0BCFAB83-9300-460D-8A31-FE3BA523C591}"/>
    <pc:docChg chg="undo custSel addSld delSld modSld sldOrd delSection modSection">
      <pc:chgData name="Jan Egil Ring" userId="4e672563938ed1e2" providerId="LiveId" clId="{0BCFAB83-9300-460D-8A31-FE3BA523C591}" dt="2020-09-16T17:56:05.055" v="556"/>
      <pc:docMkLst>
        <pc:docMk/>
      </pc:docMkLst>
      <pc:sldChg chg="delSp modSp add del mod">
        <pc:chgData name="Jan Egil Ring" userId="4e672563938ed1e2" providerId="LiveId" clId="{0BCFAB83-9300-460D-8A31-FE3BA523C591}" dt="2020-09-13T19:53:03.844" v="269" actId="2696"/>
        <pc:sldMkLst>
          <pc:docMk/>
          <pc:sldMk cId="1387870376" sldId="257"/>
        </pc:sldMkLst>
        <pc:spChg chg="del mod">
          <ac:chgData name="Jan Egil Ring" userId="4e672563938ed1e2" providerId="LiveId" clId="{0BCFAB83-9300-460D-8A31-FE3BA523C591}" dt="2020-09-13T19:50:39.294" v="233" actId="21"/>
          <ac:spMkLst>
            <pc:docMk/>
            <pc:sldMk cId="1387870376" sldId="257"/>
            <ac:spMk id="5" creationId="{CB6B5BE9-A722-42E0-80FB-61B488D7D4E0}"/>
          </ac:spMkLst>
        </pc:spChg>
        <pc:spChg chg="mod">
          <ac:chgData name="Jan Egil Ring" userId="4e672563938ed1e2" providerId="LiveId" clId="{0BCFAB83-9300-460D-8A31-FE3BA523C591}" dt="2020-09-13T19:47:49.156" v="214" actId="1076"/>
          <ac:spMkLst>
            <pc:docMk/>
            <pc:sldMk cId="1387870376" sldId="257"/>
            <ac:spMk id="8" creationId="{79D17843-0B9C-4455-AFFB-760D8C77D0BD}"/>
          </ac:spMkLst>
        </pc:spChg>
      </pc:sldChg>
      <pc:sldChg chg="delSp modSp del mod">
        <pc:chgData name="Jan Egil Ring" userId="4e672563938ed1e2" providerId="LiveId" clId="{0BCFAB83-9300-460D-8A31-FE3BA523C591}" dt="2020-09-13T20:11:44.322" v="439" actId="47"/>
        <pc:sldMkLst>
          <pc:docMk/>
          <pc:sldMk cId="1980641671" sldId="263"/>
        </pc:sldMkLst>
        <pc:spChg chg="mod">
          <ac:chgData name="Jan Egil Ring" userId="4e672563938ed1e2" providerId="LiveId" clId="{0BCFAB83-9300-460D-8A31-FE3BA523C591}" dt="2020-09-13T19:46:51.248" v="209" actId="1076"/>
          <ac:spMkLst>
            <pc:docMk/>
            <pc:sldMk cId="1980641671" sldId="263"/>
            <ac:spMk id="3" creationId="{5E0F8E6B-3198-4644-A484-C09C9AD7147E}"/>
          </ac:spMkLst>
        </pc:spChg>
        <pc:spChg chg="del mod">
          <ac:chgData name="Jan Egil Ring" userId="4e672563938ed1e2" providerId="LiveId" clId="{0BCFAB83-9300-460D-8A31-FE3BA523C591}" dt="2020-09-13T19:47:00.079" v="211" actId="21"/>
          <ac:spMkLst>
            <pc:docMk/>
            <pc:sldMk cId="1980641671" sldId="263"/>
            <ac:spMk id="5" creationId="{4E5BF2A3-5478-4352-9C89-5EFF43644166}"/>
          </ac:spMkLst>
        </pc:spChg>
      </pc:sldChg>
      <pc:sldChg chg="del ord">
        <pc:chgData name="Jan Egil Ring" userId="4e672563938ed1e2" providerId="LiveId" clId="{0BCFAB83-9300-460D-8A31-FE3BA523C591}" dt="2020-09-13T19:49:00.622" v="223"/>
        <pc:sldMkLst>
          <pc:docMk/>
          <pc:sldMk cId="2956462519" sldId="491"/>
        </pc:sldMkLst>
      </pc:sldChg>
      <pc:sldChg chg="del">
        <pc:chgData name="Jan Egil Ring" userId="4e672563938ed1e2" providerId="LiveId" clId="{0BCFAB83-9300-460D-8A31-FE3BA523C591}" dt="2020-09-13T19:52:26.457" v="256" actId="2696"/>
        <pc:sldMkLst>
          <pc:docMk/>
          <pc:sldMk cId="2348733929" sldId="2012"/>
        </pc:sldMkLst>
      </pc:sldChg>
      <pc:sldChg chg="modSp del mod modNotesTx">
        <pc:chgData name="Jan Egil Ring" userId="4e672563938ed1e2" providerId="LiveId" clId="{0BCFAB83-9300-460D-8A31-FE3BA523C591}" dt="2020-09-13T20:07:35.347" v="374" actId="20577"/>
        <pc:sldMkLst>
          <pc:docMk/>
          <pc:sldMk cId="4103838743" sldId="2013"/>
        </pc:sldMkLst>
        <pc:spChg chg="mod">
          <ac:chgData name="Jan Egil Ring" userId="4e672563938ed1e2" providerId="LiveId" clId="{0BCFAB83-9300-460D-8A31-FE3BA523C591}" dt="2020-09-13T19:49:41.822" v="232" actId="1076"/>
          <ac:spMkLst>
            <pc:docMk/>
            <pc:sldMk cId="4103838743" sldId="2013"/>
            <ac:spMk id="2" creationId="{00000000-0000-0000-0000-000000000000}"/>
          </ac:spMkLst>
        </pc:spChg>
        <pc:spChg chg="mod">
          <ac:chgData name="Jan Egil Ring" userId="4e672563938ed1e2" providerId="LiveId" clId="{0BCFAB83-9300-460D-8A31-FE3BA523C591}" dt="2020-09-13T19:49:29.543" v="228" actId="207"/>
          <ac:spMkLst>
            <pc:docMk/>
            <pc:sldMk cId="4103838743" sldId="2013"/>
            <ac:spMk id="5" creationId="{00000000-0000-0000-0000-000000000000}"/>
          </ac:spMkLst>
        </pc:spChg>
        <pc:spChg chg="mod">
          <ac:chgData name="Jan Egil Ring" userId="4e672563938ed1e2" providerId="LiveId" clId="{0BCFAB83-9300-460D-8A31-FE3BA523C591}" dt="2020-09-13T19:49:22.391" v="226" actId="207"/>
          <ac:spMkLst>
            <pc:docMk/>
            <pc:sldMk cId="4103838743" sldId="2013"/>
            <ac:spMk id="27" creationId="{00000000-0000-0000-0000-000000000000}"/>
          </ac:spMkLst>
        </pc:spChg>
        <pc:spChg chg="mod">
          <ac:chgData name="Jan Egil Ring" userId="4e672563938ed1e2" providerId="LiveId" clId="{0BCFAB83-9300-460D-8A31-FE3BA523C591}" dt="2020-09-13T19:49:25.512" v="227" actId="207"/>
          <ac:spMkLst>
            <pc:docMk/>
            <pc:sldMk cId="4103838743" sldId="2013"/>
            <ac:spMk id="28" creationId="{00000000-0000-0000-0000-000000000000}"/>
          </ac:spMkLst>
        </pc:spChg>
        <pc:spChg chg="mod">
          <ac:chgData name="Jan Egil Ring" userId="4e672563938ed1e2" providerId="LiveId" clId="{0BCFAB83-9300-460D-8A31-FE3BA523C591}" dt="2020-09-13T19:49:33.260" v="229" actId="207"/>
          <ac:spMkLst>
            <pc:docMk/>
            <pc:sldMk cId="4103838743" sldId="2013"/>
            <ac:spMk id="29" creationId="{00000000-0000-0000-0000-000000000000}"/>
          </ac:spMkLst>
        </pc:spChg>
        <pc:spChg chg="mod">
          <ac:chgData name="Jan Egil Ring" userId="4e672563938ed1e2" providerId="LiveId" clId="{0BCFAB83-9300-460D-8A31-FE3BA523C591}" dt="2020-09-13T19:49:17.077" v="225" actId="207"/>
          <ac:spMkLst>
            <pc:docMk/>
            <pc:sldMk cId="4103838743" sldId="2013"/>
            <ac:spMk id="47" creationId="{00000000-0000-0000-0000-000000000000}"/>
          </ac:spMkLst>
        </pc:spChg>
        <pc:spChg chg="mod">
          <ac:chgData name="Jan Egil Ring" userId="4e672563938ed1e2" providerId="LiveId" clId="{0BCFAB83-9300-460D-8A31-FE3BA523C591}" dt="2020-09-13T19:49:36.887" v="230" actId="207"/>
          <ac:spMkLst>
            <pc:docMk/>
            <pc:sldMk cId="4103838743" sldId="2013"/>
            <ac:spMk id="48" creationId="{00000000-0000-0000-0000-000000000000}"/>
          </ac:spMkLst>
        </pc:spChg>
      </pc:sldChg>
      <pc:sldChg chg="modSp del mod">
        <pc:chgData name="Jan Egil Ring" userId="4e672563938ed1e2" providerId="LiveId" clId="{0BCFAB83-9300-460D-8A31-FE3BA523C591}" dt="2020-09-13T20:10:24.934" v="408" actId="47"/>
        <pc:sldMkLst>
          <pc:docMk/>
          <pc:sldMk cId="152884030" sldId="2014"/>
        </pc:sldMkLst>
        <pc:spChg chg="mod">
          <ac:chgData name="Jan Egil Ring" userId="4e672563938ed1e2" providerId="LiveId" clId="{0BCFAB83-9300-460D-8A31-FE3BA523C591}" dt="2020-09-13T19:49:08.500" v="224" actId="1076"/>
          <ac:spMkLst>
            <pc:docMk/>
            <pc:sldMk cId="152884030" sldId="2014"/>
            <ac:spMk id="2" creationId="{DDA94758-C6D0-476F-9BEB-19F23983CA18}"/>
          </ac:spMkLst>
        </pc:spChg>
      </pc:sldChg>
      <pc:sldChg chg="delSp modSp mod">
        <pc:chgData name="Jan Egil Ring" userId="4e672563938ed1e2" providerId="LiveId" clId="{0BCFAB83-9300-460D-8A31-FE3BA523C591}" dt="2020-09-13T19:39:07.365" v="162" actId="1076"/>
        <pc:sldMkLst>
          <pc:docMk/>
          <pc:sldMk cId="495652878" sldId="2076137378"/>
        </pc:sldMkLst>
        <pc:spChg chg="mod">
          <ac:chgData name="Jan Egil Ring" userId="4e672563938ed1e2" providerId="LiveId" clId="{0BCFAB83-9300-460D-8A31-FE3BA523C591}" dt="2020-09-13T19:37:35.977" v="47" actId="20577"/>
          <ac:spMkLst>
            <pc:docMk/>
            <pc:sldMk cId="495652878" sldId="2076137378"/>
            <ac:spMk id="2" creationId="{749D4421-4CF0-48EC-A9CA-B37BA9CA457E}"/>
          </ac:spMkLst>
        </pc:spChg>
        <pc:spChg chg="mod">
          <ac:chgData name="Jan Egil Ring" userId="4e672563938ed1e2" providerId="LiveId" clId="{0BCFAB83-9300-460D-8A31-FE3BA523C591}" dt="2020-09-13T19:39:07.365" v="162" actId="1076"/>
          <ac:spMkLst>
            <pc:docMk/>
            <pc:sldMk cId="495652878" sldId="2076137378"/>
            <ac:spMk id="3" creationId="{A45FC810-1870-4408-97A5-B50810E8C35A}"/>
          </ac:spMkLst>
        </pc:spChg>
        <pc:picChg chg="del">
          <ac:chgData name="Jan Egil Ring" userId="4e672563938ed1e2" providerId="LiveId" clId="{0BCFAB83-9300-460D-8A31-FE3BA523C591}" dt="2020-09-13T19:37:10.029" v="0" actId="478"/>
          <ac:picMkLst>
            <pc:docMk/>
            <pc:sldMk cId="495652878" sldId="2076137378"/>
            <ac:picMk id="4" creationId="{3ED23272-FFB0-46AD-B0B2-1408088E580D}"/>
          </ac:picMkLst>
        </pc:picChg>
        <pc:picChg chg="del">
          <ac:chgData name="Jan Egil Ring" userId="4e672563938ed1e2" providerId="LiveId" clId="{0BCFAB83-9300-460D-8A31-FE3BA523C591}" dt="2020-09-13T19:38:28.367" v="146" actId="478"/>
          <ac:picMkLst>
            <pc:docMk/>
            <pc:sldMk cId="495652878" sldId="2076137378"/>
            <ac:picMk id="6" creationId="{265F39B4-8C03-45F4-8AC6-F0F5DD6399EF}"/>
          </ac:picMkLst>
        </pc:picChg>
        <pc:picChg chg="del">
          <ac:chgData name="Jan Egil Ring" userId="4e672563938ed1e2" providerId="LiveId" clId="{0BCFAB83-9300-460D-8A31-FE3BA523C591}" dt="2020-09-13T19:38:27.711" v="145" actId="478"/>
          <ac:picMkLst>
            <pc:docMk/>
            <pc:sldMk cId="495652878" sldId="2076137378"/>
            <ac:picMk id="10" creationId="{69CC057E-3AA4-4FC2-B658-7CEF1A57BC83}"/>
          </ac:picMkLst>
        </pc:picChg>
        <pc:picChg chg="del">
          <ac:chgData name="Jan Egil Ring" userId="4e672563938ed1e2" providerId="LiveId" clId="{0BCFAB83-9300-460D-8A31-FE3BA523C591}" dt="2020-09-13T19:38:26.335" v="143" actId="478"/>
          <ac:picMkLst>
            <pc:docMk/>
            <pc:sldMk cId="495652878" sldId="2076137378"/>
            <ac:picMk id="11" creationId="{A70F4BAB-AA3C-4305-AC32-C10F6855C397}"/>
          </ac:picMkLst>
        </pc:picChg>
        <pc:picChg chg="del">
          <ac:chgData name="Jan Egil Ring" userId="4e672563938ed1e2" providerId="LiveId" clId="{0BCFAB83-9300-460D-8A31-FE3BA523C591}" dt="2020-09-13T19:38:27.127" v="144" actId="478"/>
          <ac:picMkLst>
            <pc:docMk/>
            <pc:sldMk cId="495652878" sldId="2076137378"/>
            <ac:picMk id="12" creationId="{8C51560B-161D-48EA-B488-3880C4E1BD74}"/>
          </ac:picMkLst>
        </pc:picChg>
        <pc:picChg chg="del">
          <ac:chgData name="Jan Egil Ring" userId="4e672563938ed1e2" providerId="LiveId" clId="{0BCFAB83-9300-460D-8A31-FE3BA523C591}" dt="2020-09-13T19:38:22.974" v="139" actId="478"/>
          <ac:picMkLst>
            <pc:docMk/>
            <pc:sldMk cId="495652878" sldId="2076137378"/>
            <ac:picMk id="13" creationId="{1C1016F0-06FC-4DFF-8F49-7FE3D3A03809}"/>
          </ac:picMkLst>
        </pc:picChg>
        <pc:picChg chg="del">
          <ac:chgData name="Jan Egil Ring" userId="4e672563938ed1e2" providerId="LiveId" clId="{0BCFAB83-9300-460D-8A31-FE3BA523C591}" dt="2020-09-13T19:38:25.806" v="142" actId="478"/>
          <ac:picMkLst>
            <pc:docMk/>
            <pc:sldMk cId="495652878" sldId="2076137378"/>
            <ac:picMk id="14" creationId="{B4A78BD2-7EB9-45C4-84F6-4635788BD744}"/>
          </ac:picMkLst>
        </pc:picChg>
        <pc:picChg chg="del">
          <ac:chgData name="Jan Egil Ring" userId="4e672563938ed1e2" providerId="LiveId" clId="{0BCFAB83-9300-460D-8A31-FE3BA523C591}" dt="2020-09-13T19:38:25.238" v="141" actId="478"/>
          <ac:picMkLst>
            <pc:docMk/>
            <pc:sldMk cId="495652878" sldId="2076137378"/>
            <ac:picMk id="15" creationId="{C7ADF2D7-7191-4B03-9B44-A33738E383F4}"/>
          </ac:picMkLst>
        </pc:picChg>
        <pc:picChg chg="del">
          <ac:chgData name="Jan Egil Ring" userId="4e672563938ed1e2" providerId="LiveId" clId="{0BCFAB83-9300-460D-8A31-FE3BA523C591}" dt="2020-09-13T19:38:24.622" v="140" actId="478"/>
          <ac:picMkLst>
            <pc:docMk/>
            <pc:sldMk cId="495652878" sldId="2076137378"/>
            <ac:picMk id="16" creationId="{E836512D-CD26-453A-AA70-665E2B7125BD}"/>
          </ac:picMkLst>
        </pc:picChg>
        <pc:picChg chg="del">
          <ac:chgData name="Jan Egil Ring" userId="4e672563938ed1e2" providerId="LiveId" clId="{0BCFAB83-9300-460D-8A31-FE3BA523C591}" dt="2020-09-13T19:37:13.523" v="1" actId="478"/>
          <ac:picMkLst>
            <pc:docMk/>
            <pc:sldMk cId="495652878" sldId="2076137378"/>
            <ac:picMk id="29" creationId="{C0A547E9-7F56-45B9-A80B-EE519BA7A81B}"/>
          </ac:picMkLst>
        </pc:picChg>
      </pc:sldChg>
      <pc:sldChg chg="modSp mod ord modNotesTx">
        <pc:chgData name="Jan Egil Ring" userId="4e672563938ed1e2" providerId="LiveId" clId="{0BCFAB83-9300-460D-8A31-FE3BA523C591}" dt="2020-09-16T17:56:05.055" v="556"/>
        <pc:sldMkLst>
          <pc:docMk/>
          <pc:sldMk cId="336851258" sldId="2076137474"/>
        </pc:sldMkLst>
        <pc:spChg chg="mod">
          <ac:chgData name="Jan Egil Ring" userId="4e672563938ed1e2" providerId="LiveId" clId="{0BCFAB83-9300-460D-8A31-FE3BA523C591}" dt="2020-09-13T19:44:24.983" v="197" actId="20577"/>
          <ac:spMkLst>
            <pc:docMk/>
            <pc:sldMk cId="336851258" sldId="2076137474"/>
            <ac:spMk id="20" creationId="{57C10D9F-EE11-41FB-94B4-BCE6DFFC7289}"/>
          </ac:spMkLst>
        </pc:spChg>
        <pc:spChg chg="mod">
          <ac:chgData name="Jan Egil Ring" userId="4e672563938ed1e2" providerId="LiveId" clId="{0BCFAB83-9300-460D-8A31-FE3BA523C591}" dt="2020-09-13T19:44:21.043" v="196" actId="20577"/>
          <ac:spMkLst>
            <pc:docMk/>
            <pc:sldMk cId="336851258" sldId="2076137474"/>
            <ac:spMk id="23" creationId="{8F5B1624-D128-4724-9B29-7C1A6A6CBDB9}"/>
          </ac:spMkLst>
        </pc:spChg>
        <pc:spChg chg="mod">
          <ac:chgData name="Jan Egil Ring" userId="4e672563938ed1e2" providerId="LiveId" clId="{0BCFAB83-9300-460D-8A31-FE3BA523C591}" dt="2020-09-13T19:44:17.447" v="195" actId="20577"/>
          <ac:spMkLst>
            <pc:docMk/>
            <pc:sldMk cId="336851258" sldId="2076137474"/>
            <ac:spMk id="45" creationId="{26634403-12A7-4997-99E6-BB6B9BB2ADEB}"/>
          </ac:spMkLst>
        </pc:spChg>
      </pc:sldChg>
      <pc:sldChg chg="modSp mod ord">
        <pc:chgData name="Jan Egil Ring" userId="4e672563938ed1e2" providerId="LiveId" clId="{0BCFAB83-9300-460D-8A31-FE3BA523C591}" dt="2020-09-13T19:58:59.237" v="292"/>
        <pc:sldMkLst>
          <pc:docMk/>
          <pc:sldMk cId="3963589755" sldId="2076137475"/>
        </pc:sldMkLst>
        <pc:spChg chg="mod">
          <ac:chgData name="Jan Egil Ring" userId="4e672563938ed1e2" providerId="LiveId" clId="{0BCFAB83-9300-460D-8A31-FE3BA523C591}" dt="2020-09-13T19:43:58.271" v="192" actId="20577"/>
          <ac:spMkLst>
            <pc:docMk/>
            <pc:sldMk cId="3963589755" sldId="2076137475"/>
            <ac:spMk id="6" creationId="{981E4A2B-196D-4083-B2E4-1FDBF0A7C956}"/>
          </ac:spMkLst>
        </pc:spChg>
      </pc:sldChg>
      <pc:sldChg chg="del">
        <pc:chgData name="Jan Egil Ring" userId="4e672563938ed1e2" providerId="LiveId" clId="{0BCFAB83-9300-460D-8A31-FE3BA523C591}" dt="2020-09-13T19:43:39.090" v="191" actId="47"/>
        <pc:sldMkLst>
          <pc:docMk/>
          <pc:sldMk cId="4185531429" sldId="2076137478"/>
        </pc:sldMkLst>
      </pc:sldChg>
      <pc:sldChg chg="add del">
        <pc:chgData name="Jan Egil Ring" userId="4e672563938ed1e2" providerId="LiveId" clId="{0BCFAB83-9300-460D-8A31-FE3BA523C591}" dt="2020-09-13T20:09:17.639" v="381" actId="47"/>
        <pc:sldMkLst>
          <pc:docMk/>
          <pc:sldMk cId="2981089764" sldId="2076137480"/>
        </pc:sldMkLst>
      </pc:sldChg>
      <pc:sldChg chg="modSp mod ord">
        <pc:chgData name="Jan Egil Ring" userId="4e672563938ed1e2" providerId="LiveId" clId="{0BCFAB83-9300-460D-8A31-FE3BA523C591}" dt="2020-09-13T19:58:59.237" v="292"/>
        <pc:sldMkLst>
          <pc:docMk/>
          <pc:sldMk cId="1828039723" sldId="2076137481"/>
        </pc:sldMkLst>
        <pc:spChg chg="mod">
          <ac:chgData name="Jan Egil Ring" userId="4e672563938ed1e2" providerId="LiveId" clId="{0BCFAB83-9300-460D-8A31-FE3BA523C591}" dt="2020-09-13T19:44:07.818" v="194" actId="20577"/>
          <ac:spMkLst>
            <pc:docMk/>
            <pc:sldMk cId="1828039723" sldId="2076137481"/>
            <ac:spMk id="23" creationId="{8F5B1624-D128-4724-9B29-7C1A6A6CBDB9}"/>
          </ac:spMkLst>
        </pc:spChg>
        <pc:spChg chg="mod">
          <ac:chgData name="Jan Egil Ring" userId="4e672563938ed1e2" providerId="LiveId" clId="{0BCFAB83-9300-460D-8A31-FE3BA523C591}" dt="2020-09-13T19:44:05.104" v="193" actId="20577"/>
          <ac:spMkLst>
            <pc:docMk/>
            <pc:sldMk cId="1828039723" sldId="2076137481"/>
            <ac:spMk id="45" creationId="{26634403-12A7-4997-99E6-BB6B9BB2ADEB}"/>
          </ac:spMkLst>
        </pc:spChg>
      </pc:sldChg>
      <pc:sldChg chg="del">
        <pc:chgData name="Jan Egil Ring" userId="4e672563938ed1e2" providerId="LiveId" clId="{0BCFAB83-9300-460D-8A31-FE3BA523C591}" dt="2020-09-13T20:08:22.906" v="376" actId="47"/>
        <pc:sldMkLst>
          <pc:docMk/>
          <pc:sldMk cId="4105745559" sldId="2076137486"/>
        </pc:sldMkLst>
      </pc:sldChg>
      <pc:sldChg chg="del">
        <pc:chgData name="Jan Egil Ring" userId="4e672563938ed1e2" providerId="LiveId" clId="{0BCFAB83-9300-460D-8A31-FE3BA523C591}" dt="2020-09-13T19:45:07.808" v="201" actId="47"/>
        <pc:sldMkLst>
          <pc:docMk/>
          <pc:sldMk cId="3247355873" sldId="2076137490"/>
        </pc:sldMkLst>
      </pc:sldChg>
      <pc:sldChg chg="del">
        <pc:chgData name="Jan Egil Ring" userId="4e672563938ed1e2" providerId="LiveId" clId="{0BCFAB83-9300-460D-8A31-FE3BA523C591}" dt="2020-09-13T19:45:06.952" v="200" actId="47"/>
        <pc:sldMkLst>
          <pc:docMk/>
          <pc:sldMk cId="11153784" sldId="2076137491"/>
        </pc:sldMkLst>
      </pc:sldChg>
      <pc:sldChg chg="del">
        <pc:chgData name="Jan Egil Ring" userId="4e672563938ed1e2" providerId="LiveId" clId="{0BCFAB83-9300-460D-8A31-FE3BA523C591}" dt="2020-09-13T19:57:49.957" v="290" actId="47"/>
        <pc:sldMkLst>
          <pc:docMk/>
          <pc:sldMk cId="119689637" sldId="2076137492"/>
        </pc:sldMkLst>
      </pc:sldChg>
      <pc:sldChg chg="del">
        <pc:chgData name="Jan Egil Ring" userId="4e672563938ed1e2" providerId="LiveId" clId="{0BCFAB83-9300-460D-8A31-FE3BA523C591}" dt="2020-09-13T20:08:24.532" v="377" actId="47"/>
        <pc:sldMkLst>
          <pc:docMk/>
          <pc:sldMk cId="185292070" sldId="2076137493"/>
        </pc:sldMkLst>
      </pc:sldChg>
      <pc:sldChg chg="del">
        <pc:chgData name="Jan Egil Ring" userId="4e672563938ed1e2" providerId="LiveId" clId="{0BCFAB83-9300-460D-8A31-FE3BA523C591}" dt="2020-09-13T20:08:21.749" v="375" actId="47"/>
        <pc:sldMkLst>
          <pc:docMk/>
          <pc:sldMk cId="2166037936" sldId="2076137494"/>
        </pc:sldMkLst>
      </pc:sldChg>
      <pc:sldChg chg="del">
        <pc:chgData name="Jan Egil Ring" userId="4e672563938ed1e2" providerId="LiveId" clId="{0BCFAB83-9300-460D-8A31-FE3BA523C591}" dt="2020-09-13T19:57:40.677" v="289" actId="47"/>
        <pc:sldMkLst>
          <pc:docMk/>
          <pc:sldMk cId="259524706" sldId="2076137495"/>
        </pc:sldMkLst>
      </pc:sldChg>
      <pc:sldChg chg="del">
        <pc:chgData name="Jan Egil Ring" userId="4e672563938ed1e2" providerId="LiveId" clId="{0BCFAB83-9300-460D-8A31-FE3BA523C591}" dt="2020-09-13T19:57:39.470" v="288" actId="47"/>
        <pc:sldMkLst>
          <pc:docMk/>
          <pc:sldMk cId="2922296082" sldId="2076137496"/>
        </pc:sldMkLst>
      </pc:sldChg>
      <pc:sldChg chg="del">
        <pc:chgData name="Jan Egil Ring" userId="4e672563938ed1e2" providerId="LiveId" clId="{0BCFAB83-9300-460D-8A31-FE3BA523C591}" dt="2020-09-13T19:57:38.335" v="287" actId="47"/>
        <pc:sldMkLst>
          <pc:docMk/>
          <pc:sldMk cId="688842970" sldId="2076137497"/>
        </pc:sldMkLst>
      </pc:sldChg>
      <pc:sldChg chg="add del">
        <pc:chgData name="Jan Egil Ring" userId="4e672563938ed1e2" providerId="LiveId" clId="{0BCFAB83-9300-460D-8A31-FE3BA523C591}" dt="2020-09-13T19:57:36.991" v="286" actId="47"/>
        <pc:sldMkLst>
          <pc:docMk/>
          <pc:sldMk cId="659157745" sldId="2076137498"/>
        </pc:sldMkLst>
      </pc:sldChg>
      <pc:sldChg chg="del">
        <pc:chgData name="Jan Egil Ring" userId="4e672563938ed1e2" providerId="LiveId" clId="{0BCFAB83-9300-460D-8A31-FE3BA523C591}" dt="2020-09-13T19:45:23.330" v="207" actId="47"/>
        <pc:sldMkLst>
          <pc:docMk/>
          <pc:sldMk cId="3603061261" sldId="2076137499"/>
        </pc:sldMkLst>
      </pc:sldChg>
      <pc:sldChg chg="ord">
        <pc:chgData name="Jan Egil Ring" userId="4e672563938ed1e2" providerId="LiveId" clId="{0BCFAB83-9300-460D-8A31-FE3BA523C591}" dt="2020-09-13T20:12:05.431" v="442"/>
        <pc:sldMkLst>
          <pc:docMk/>
          <pc:sldMk cId="1835216100" sldId="2076137500"/>
        </pc:sldMkLst>
      </pc:sldChg>
      <pc:sldChg chg="del">
        <pc:chgData name="Jan Egil Ring" userId="4e672563938ed1e2" providerId="LiveId" clId="{0BCFAB83-9300-460D-8A31-FE3BA523C591}" dt="2020-09-13T20:08:32.920" v="379" actId="47"/>
        <pc:sldMkLst>
          <pc:docMk/>
          <pc:sldMk cId="1054497811" sldId="2076137501"/>
        </pc:sldMkLst>
      </pc:sldChg>
      <pc:sldChg chg="del">
        <pc:chgData name="Jan Egil Ring" userId="4e672563938ed1e2" providerId="LiveId" clId="{0BCFAB83-9300-460D-8A31-FE3BA523C591}" dt="2020-09-13T19:45:16.222" v="206" actId="47"/>
        <pc:sldMkLst>
          <pc:docMk/>
          <pc:sldMk cId="3186639650" sldId="2076137503"/>
        </pc:sldMkLst>
      </pc:sldChg>
      <pc:sldChg chg="del">
        <pc:chgData name="Jan Egil Ring" userId="4e672563938ed1e2" providerId="LiveId" clId="{0BCFAB83-9300-460D-8A31-FE3BA523C591}" dt="2020-09-13T20:08:25.602" v="378" actId="47"/>
        <pc:sldMkLst>
          <pc:docMk/>
          <pc:sldMk cId="1891617643" sldId="2076137504"/>
        </pc:sldMkLst>
      </pc:sldChg>
      <pc:sldChg chg="del">
        <pc:chgData name="Jan Egil Ring" userId="4e672563938ed1e2" providerId="LiveId" clId="{0BCFAB83-9300-460D-8A31-FE3BA523C591}" dt="2020-09-13T19:45:10.684" v="202" actId="47"/>
        <pc:sldMkLst>
          <pc:docMk/>
          <pc:sldMk cId="4183298974" sldId="2076137505"/>
        </pc:sldMkLst>
      </pc:sldChg>
      <pc:sldChg chg="del">
        <pc:chgData name="Jan Egil Ring" userId="4e672563938ed1e2" providerId="LiveId" clId="{0BCFAB83-9300-460D-8A31-FE3BA523C591}" dt="2020-09-13T19:45:13.537" v="205" actId="47"/>
        <pc:sldMkLst>
          <pc:docMk/>
          <pc:sldMk cId="204558849" sldId="2076137506"/>
        </pc:sldMkLst>
      </pc:sldChg>
      <pc:sldChg chg="del">
        <pc:chgData name="Jan Egil Ring" userId="4e672563938ed1e2" providerId="LiveId" clId="{0BCFAB83-9300-460D-8A31-FE3BA523C591}" dt="2020-09-13T19:45:12.322" v="204" actId="47"/>
        <pc:sldMkLst>
          <pc:docMk/>
          <pc:sldMk cId="1888321858" sldId="2076137507"/>
        </pc:sldMkLst>
      </pc:sldChg>
      <pc:sldChg chg="del">
        <pc:chgData name="Jan Egil Ring" userId="4e672563938ed1e2" providerId="LiveId" clId="{0BCFAB83-9300-460D-8A31-FE3BA523C591}" dt="2020-09-13T19:45:11.507" v="203" actId="47"/>
        <pc:sldMkLst>
          <pc:docMk/>
          <pc:sldMk cId="2354566452" sldId="2076137508"/>
        </pc:sldMkLst>
      </pc:sldChg>
      <pc:sldChg chg="del">
        <pc:chgData name="Jan Egil Ring" userId="4e672563938ed1e2" providerId="LiveId" clId="{0BCFAB83-9300-460D-8A31-FE3BA523C591}" dt="2020-09-13T19:54:17.591" v="270" actId="47"/>
        <pc:sldMkLst>
          <pc:docMk/>
          <pc:sldMk cId="3343382431" sldId="2076137509"/>
        </pc:sldMkLst>
      </pc:sldChg>
      <pc:sldChg chg="addSp delSp modSp mod">
        <pc:chgData name="Jan Egil Ring" userId="4e672563938ed1e2" providerId="LiveId" clId="{0BCFAB83-9300-460D-8A31-FE3BA523C591}" dt="2020-09-13T19:43:05.888" v="189" actId="1076"/>
        <pc:sldMkLst>
          <pc:docMk/>
          <pc:sldMk cId="2138782308" sldId="2076137511"/>
        </pc:sldMkLst>
        <pc:spChg chg="mod">
          <ac:chgData name="Jan Egil Ring" userId="4e672563938ed1e2" providerId="LiveId" clId="{0BCFAB83-9300-460D-8A31-FE3BA523C591}" dt="2020-09-13T19:43:03.808" v="188" actId="1076"/>
          <ac:spMkLst>
            <pc:docMk/>
            <pc:sldMk cId="2138782308" sldId="2076137511"/>
            <ac:spMk id="2" creationId="{749D4421-4CF0-48EC-A9CA-B37BA9CA457E}"/>
          </ac:spMkLst>
        </pc:spChg>
        <pc:spChg chg="del mod">
          <ac:chgData name="Jan Egil Ring" userId="4e672563938ed1e2" providerId="LiveId" clId="{0BCFAB83-9300-460D-8A31-FE3BA523C591}" dt="2020-09-13T19:42:58.847" v="187" actId="21"/>
          <ac:spMkLst>
            <pc:docMk/>
            <pc:sldMk cId="2138782308" sldId="2076137511"/>
            <ac:spMk id="3" creationId="{A45FC810-1870-4408-97A5-B50810E8C35A}"/>
          </ac:spMkLst>
        </pc:spChg>
        <pc:spChg chg="mod">
          <ac:chgData name="Jan Egil Ring" userId="4e672563938ed1e2" providerId="LiveId" clId="{0BCFAB83-9300-460D-8A31-FE3BA523C591}" dt="2020-09-13T19:42:48.013" v="183" actId="1076"/>
          <ac:spMkLst>
            <pc:docMk/>
            <pc:sldMk cId="2138782308" sldId="2076137511"/>
            <ac:spMk id="6" creationId="{22CBDE73-1FDA-4BFC-9A93-8B7F21C8AF1F}"/>
          </ac:spMkLst>
        </pc:spChg>
        <pc:picChg chg="del">
          <ac:chgData name="Jan Egil Ring" userId="4e672563938ed1e2" providerId="LiveId" clId="{0BCFAB83-9300-460D-8A31-FE3BA523C591}" dt="2020-09-13T19:42:14.308" v="163" actId="478"/>
          <ac:picMkLst>
            <pc:docMk/>
            <pc:sldMk cId="2138782308" sldId="2076137511"/>
            <ac:picMk id="4" creationId="{3ED23272-FFB0-46AD-B0B2-1408088E580D}"/>
          </ac:picMkLst>
        </pc:picChg>
        <pc:picChg chg="add mod">
          <ac:chgData name="Jan Egil Ring" userId="4e672563938ed1e2" providerId="LiveId" clId="{0BCFAB83-9300-460D-8A31-FE3BA523C591}" dt="2020-09-13T19:43:05.888" v="189" actId="1076"/>
          <ac:picMkLst>
            <pc:docMk/>
            <pc:sldMk cId="2138782308" sldId="2076137511"/>
            <ac:picMk id="5" creationId="{0AC79A24-9C8D-4F95-BEAC-1A9BA9BCD74E}"/>
          </ac:picMkLst>
        </pc:picChg>
        <pc:picChg chg="add del">
          <ac:chgData name="Jan Egil Ring" userId="4e672563938ed1e2" providerId="LiveId" clId="{0BCFAB83-9300-460D-8A31-FE3BA523C591}" dt="2020-09-13T19:42:52.261" v="185" actId="21"/>
          <ac:picMkLst>
            <pc:docMk/>
            <pc:sldMk cId="2138782308" sldId="2076137511"/>
            <ac:picMk id="7" creationId="{BC11FCFE-08D1-4882-82B3-B3D9F70822B4}"/>
          </ac:picMkLst>
        </pc:picChg>
        <pc:picChg chg="del">
          <ac:chgData name="Jan Egil Ring" userId="4e672563938ed1e2" providerId="LiveId" clId="{0BCFAB83-9300-460D-8A31-FE3BA523C591}" dt="2020-09-13T19:42:54.359" v="186" actId="478"/>
          <ac:picMkLst>
            <pc:docMk/>
            <pc:sldMk cId="2138782308" sldId="2076137511"/>
            <ac:picMk id="10" creationId="{A140548A-960A-43D5-9A64-A57A13C096A6}"/>
          </ac:picMkLst>
        </pc:picChg>
        <pc:picChg chg="del">
          <ac:chgData name="Jan Egil Ring" userId="4e672563938ed1e2" providerId="LiveId" clId="{0BCFAB83-9300-460D-8A31-FE3BA523C591}" dt="2020-09-13T19:42:39.951" v="175" actId="478"/>
          <ac:picMkLst>
            <pc:docMk/>
            <pc:sldMk cId="2138782308" sldId="2076137511"/>
            <ac:picMk id="11" creationId="{D3334F99-C9F3-48F3-AC90-1E98E383C7F4}"/>
          </ac:picMkLst>
        </pc:picChg>
        <pc:picChg chg="del">
          <ac:chgData name="Jan Egil Ring" userId="4e672563938ed1e2" providerId="LiveId" clId="{0BCFAB83-9300-460D-8A31-FE3BA523C591}" dt="2020-09-13T19:42:40.443" v="176" actId="478"/>
          <ac:picMkLst>
            <pc:docMk/>
            <pc:sldMk cId="2138782308" sldId="2076137511"/>
            <ac:picMk id="12" creationId="{6D6CC9E7-FA84-4872-A0FA-4B07045086B7}"/>
          </ac:picMkLst>
        </pc:picChg>
        <pc:picChg chg="del">
          <ac:chgData name="Jan Egil Ring" userId="4e672563938ed1e2" providerId="LiveId" clId="{0BCFAB83-9300-460D-8A31-FE3BA523C591}" dt="2020-09-13T19:42:43.183" v="181" actId="478"/>
          <ac:picMkLst>
            <pc:docMk/>
            <pc:sldMk cId="2138782308" sldId="2076137511"/>
            <ac:picMk id="13" creationId="{14D54B36-DED8-4326-9801-382CA096C987}"/>
          </ac:picMkLst>
        </pc:picChg>
        <pc:picChg chg="del">
          <ac:chgData name="Jan Egil Ring" userId="4e672563938ed1e2" providerId="LiveId" clId="{0BCFAB83-9300-460D-8A31-FE3BA523C591}" dt="2020-09-13T19:42:42.735" v="180" actId="478"/>
          <ac:picMkLst>
            <pc:docMk/>
            <pc:sldMk cId="2138782308" sldId="2076137511"/>
            <ac:picMk id="14" creationId="{30803837-3D6E-40EF-AB1B-ED10E88341FD}"/>
          </ac:picMkLst>
        </pc:picChg>
        <pc:picChg chg="del">
          <ac:chgData name="Jan Egil Ring" userId="4e672563938ed1e2" providerId="LiveId" clId="{0BCFAB83-9300-460D-8A31-FE3BA523C591}" dt="2020-09-13T19:42:41.040" v="177" actId="478"/>
          <ac:picMkLst>
            <pc:docMk/>
            <pc:sldMk cId="2138782308" sldId="2076137511"/>
            <ac:picMk id="15" creationId="{4E006CF3-8752-46CA-B919-02DE67B350EB}"/>
          </ac:picMkLst>
        </pc:picChg>
        <pc:picChg chg="del">
          <ac:chgData name="Jan Egil Ring" userId="4e672563938ed1e2" providerId="LiveId" clId="{0BCFAB83-9300-460D-8A31-FE3BA523C591}" dt="2020-09-13T19:42:41.590" v="178" actId="478"/>
          <ac:picMkLst>
            <pc:docMk/>
            <pc:sldMk cId="2138782308" sldId="2076137511"/>
            <ac:picMk id="16" creationId="{599C1A37-2E17-476E-84E2-B8A8A32E5A1F}"/>
          </ac:picMkLst>
        </pc:picChg>
        <pc:picChg chg="del">
          <ac:chgData name="Jan Egil Ring" userId="4e672563938ed1e2" providerId="LiveId" clId="{0BCFAB83-9300-460D-8A31-FE3BA523C591}" dt="2020-09-13T19:42:42.143" v="179" actId="478"/>
          <ac:picMkLst>
            <pc:docMk/>
            <pc:sldMk cId="2138782308" sldId="2076137511"/>
            <ac:picMk id="17" creationId="{4721A646-F43E-4FEE-8573-C07FDD7999C9}"/>
          </ac:picMkLst>
        </pc:picChg>
        <pc:picChg chg="del">
          <ac:chgData name="Jan Egil Ring" userId="4e672563938ed1e2" providerId="LiveId" clId="{0BCFAB83-9300-460D-8A31-FE3BA523C591}" dt="2020-09-13T19:42:43.815" v="182" actId="478"/>
          <ac:picMkLst>
            <pc:docMk/>
            <pc:sldMk cId="2138782308" sldId="2076137511"/>
            <ac:picMk id="18" creationId="{0ED0CFC2-9EE1-475D-8108-3E369A7BE5D8}"/>
          </ac:picMkLst>
        </pc:picChg>
      </pc:sldChg>
      <pc:sldChg chg="del">
        <pc:chgData name="Jan Egil Ring" userId="4e672563938ed1e2" providerId="LiveId" clId="{0BCFAB83-9300-460D-8A31-FE3BA523C591}" dt="2020-09-13T19:43:36.096" v="190" actId="47"/>
        <pc:sldMkLst>
          <pc:docMk/>
          <pc:sldMk cId="2030236319" sldId="2076137513"/>
        </pc:sldMkLst>
      </pc:sldChg>
      <pc:sldChg chg="new del">
        <pc:chgData name="Jan Egil Ring" userId="4e672563938ed1e2" providerId="LiveId" clId="{0BCFAB83-9300-460D-8A31-FE3BA523C591}" dt="2020-09-13T20:10:46.032" v="416" actId="47"/>
        <pc:sldMkLst>
          <pc:docMk/>
          <pc:sldMk cId="3140920294" sldId="2076137513"/>
        </pc:sldMkLst>
      </pc:sldChg>
      <pc:sldChg chg="addSp delSp modSp new mod ord modAnim">
        <pc:chgData name="Jan Egil Ring" userId="4e672563938ed1e2" providerId="LiveId" clId="{0BCFAB83-9300-460D-8A31-FE3BA523C591}" dt="2020-09-13T19:52:16.046" v="255" actId="207"/>
        <pc:sldMkLst>
          <pc:docMk/>
          <pc:sldMk cId="1715003925" sldId="2076137514"/>
        </pc:sldMkLst>
        <pc:spChg chg="del">
          <ac:chgData name="Jan Egil Ring" userId="4e672563938ed1e2" providerId="LiveId" clId="{0BCFAB83-9300-460D-8A31-FE3BA523C591}" dt="2020-09-13T19:51:10.133" v="239" actId="21"/>
          <ac:spMkLst>
            <pc:docMk/>
            <pc:sldMk cId="1715003925" sldId="2076137514"/>
            <ac:spMk id="2" creationId="{669B6DE4-8C99-4CF3-BEA6-76ABF6A4B1C8}"/>
          </ac:spMkLst>
        </pc:spChg>
        <pc:spChg chg="del">
          <ac:chgData name="Jan Egil Ring" userId="4e672563938ed1e2" providerId="LiveId" clId="{0BCFAB83-9300-460D-8A31-FE3BA523C591}" dt="2020-09-13T19:51:12.603" v="240" actId="21"/>
          <ac:spMkLst>
            <pc:docMk/>
            <pc:sldMk cId="1715003925" sldId="2076137514"/>
            <ac:spMk id="3" creationId="{EF2ECAAB-2D5C-4E8E-BB9B-665C872C3994}"/>
          </ac:spMkLst>
        </pc:spChg>
        <pc:spChg chg="add mod">
          <ac:chgData name="Jan Egil Ring" userId="4e672563938ed1e2" providerId="LiveId" clId="{0BCFAB83-9300-460D-8A31-FE3BA523C591}" dt="2020-09-13T19:52:16.046" v="255" actId="207"/>
          <ac:spMkLst>
            <pc:docMk/>
            <pc:sldMk cId="1715003925" sldId="2076137514"/>
            <ac:spMk id="4" creationId="{CD7EE469-0077-46E8-B5FF-E2A4F3A5E945}"/>
          </ac:spMkLst>
        </pc:spChg>
        <pc:spChg chg="add mod">
          <ac:chgData name="Jan Egil Ring" userId="4e672563938ed1e2" providerId="LiveId" clId="{0BCFAB83-9300-460D-8A31-FE3BA523C591}" dt="2020-09-13T19:52:05.344" v="251" actId="207"/>
          <ac:spMkLst>
            <pc:docMk/>
            <pc:sldMk cId="1715003925" sldId="2076137514"/>
            <ac:spMk id="5" creationId="{448C3FEF-A5D3-45B0-A18F-A39A3A3D073B}"/>
          </ac:spMkLst>
        </pc:spChg>
        <pc:spChg chg="add mod">
          <ac:chgData name="Jan Egil Ring" userId="4e672563938ed1e2" providerId="LiveId" clId="{0BCFAB83-9300-460D-8A31-FE3BA523C591}" dt="2020-09-13T19:52:07.177" v="252" actId="207"/>
          <ac:spMkLst>
            <pc:docMk/>
            <pc:sldMk cId="1715003925" sldId="2076137514"/>
            <ac:spMk id="6" creationId="{BFC3C132-E993-429D-BC43-C863EBE5768E}"/>
          </ac:spMkLst>
        </pc:spChg>
        <pc:spChg chg="add mod">
          <ac:chgData name="Jan Egil Ring" userId="4e672563938ed1e2" providerId="LiveId" clId="{0BCFAB83-9300-460D-8A31-FE3BA523C591}" dt="2020-09-13T19:51:26.758" v="242" actId="207"/>
          <ac:spMkLst>
            <pc:docMk/>
            <pc:sldMk cId="1715003925" sldId="2076137514"/>
            <ac:spMk id="7" creationId="{0BA7C451-738A-41F5-8E65-9DF7D957CEA0}"/>
          </ac:spMkLst>
        </pc:spChg>
        <pc:spChg chg="add mod">
          <ac:chgData name="Jan Egil Ring" userId="4e672563938ed1e2" providerId="LiveId" clId="{0BCFAB83-9300-460D-8A31-FE3BA523C591}" dt="2020-09-13T19:51:19.278" v="241"/>
          <ac:spMkLst>
            <pc:docMk/>
            <pc:sldMk cId="1715003925" sldId="2076137514"/>
            <ac:spMk id="8" creationId="{AAF23C7F-3176-43C5-B7F2-C0B64EFE8257}"/>
          </ac:spMkLst>
        </pc:spChg>
        <pc:spChg chg="add mod">
          <ac:chgData name="Jan Egil Ring" userId="4e672563938ed1e2" providerId="LiveId" clId="{0BCFAB83-9300-460D-8A31-FE3BA523C591}" dt="2020-09-13T19:52:09.839" v="253" actId="207"/>
          <ac:spMkLst>
            <pc:docMk/>
            <pc:sldMk cId="1715003925" sldId="2076137514"/>
            <ac:spMk id="9" creationId="{2D603863-32A4-472A-A527-31E295802F30}"/>
          </ac:spMkLst>
        </pc:spChg>
        <pc:spChg chg="add mod">
          <ac:chgData name="Jan Egil Ring" userId="4e672563938ed1e2" providerId="LiveId" clId="{0BCFAB83-9300-460D-8A31-FE3BA523C591}" dt="2020-09-13T19:51:29.532" v="243" actId="207"/>
          <ac:spMkLst>
            <pc:docMk/>
            <pc:sldMk cId="1715003925" sldId="2076137514"/>
            <ac:spMk id="12" creationId="{731D9843-D19E-4BC1-A192-BC723BCB53EC}"/>
          </ac:spMkLst>
        </pc:spChg>
        <pc:spChg chg="add mod">
          <ac:chgData name="Jan Egil Ring" userId="4e672563938ed1e2" providerId="LiveId" clId="{0BCFAB83-9300-460D-8A31-FE3BA523C591}" dt="2020-09-13T19:51:19.278" v="241"/>
          <ac:spMkLst>
            <pc:docMk/>
            <pc:sldMk cId="1715003925" sldId="2076137514"/>
            <ac:spMk id="13" creationId="{0C843677-0161-47D2-8481-10E7928A0FCE}"/>
          </ac:spMkLst>
        </pc:spChg>
        <pc:spChg chg="add mod">
          <ac:chgData name="Jan Egil Ring" userId="4e672563938ed1e2" providerId="LiveId" clId="{0BCFAB83-9300-460D-8A31-FE3BA523C591}" dt="2020-09-13T19:51:33.354" v="244" actId="207"/>
          <ac:spMkLst>
            <pc:docMk/>
            <pc:sldMk cId="1715003925" sldId="2076137514"/>
            <ac:spMk id="15" creationId="{2EDBD5BB-21E4-4D8D-A404-A75DAA2B1BC7}"/>
          </ac:spMkLst>
        </pc:spChg>
        <pc:spChg chg="mod">
          <ac:chgData name="Jan Egil Ring" userId="4e672563938ed1e2" providerId="LiveId" clId="{0BCFAB83-9300-460D-8A31-FE3BA523C591}" dt="2020-09-13T19:51:19.278" v="241"/>
          <ac:spMkLst>
            <pc:docMk/>
            <pc:sldMk cId="1715003925" sldId="2076137514"/>
            <ac:spMk id="17" creationId="{B5FA8E24-349D-412F-85DE-AFD9CF3D10C4}"/>
          </ac:spMkLst>
        </pc:spChg>
        <pc:spChg chg="mod">
          <ac:chgData name="Jan Egil Ring" userId="4e672563938ed1e2" providerId="LiveId" clId="{0BCFAB83-9300-460D-8A31-FE3BA523C591}" dt="2020-09-13T19:51:19.278" v="241"/>
          <ac:spMkLst>
            <pc:docMk/>
            <pc:sldMk cId="1715003925" sldId="2076137514"/>
            <ac:spMk id="18" creationId="{18549D7F-43E0-4925-B174-A212B2878A72}"/>
          </ac:spMkLst>
        </pc:spChg>
        <pc:spChg chg="mod">
          <ac:chgData name="Jan Egil Ring" userId="4e672563938ed1e2" providerId="LiveId" clId="{0BCFAB83-9300-460D-8A31-FE3BA523C591}" dt="2020-09-13T19:51:40.653" v="245" actId="207"/>
          <ac:spMkLst>
            <pc:docMk/>
            <pc:sldMk cId="1715003925" sldId="2076137514"/>
            <ac:spMk id="21" creationId="{1EA96F18-CF76-4801-B654-11EDE7AFB763}"/>
          </ac:spMkLst>
        </pc:spChg>
        <pc:spChg chg="mod">
          <ac:chgData name="Jan Egil Ring" userId="4e672563938ed1e2" providerId="LiveId" clId="{0BCFAB83-9300-460D-8A31-FE3BA523C591}" dt="2020-09-13T19:51:19.278" v="241"/>
          <ac:spMkLst>
            <pc:docMk/>
            <pc:sldMk cId="1715003925" sldId="2076137514"/>
            <ac:spMk id="22" creationId="{ACC78568-BACF-41CB-8B93-71A9CFB459C9}"/>
          </ac:spMkLst>
        </pc:spChg>
        <pc:spChg chg="mod">
          <ac:chgData name="Jan Egil Ring" userId="4e672563938ed1e2" providerId="LiveId" clId="{0BCFAB83-9300-460D-8A31-FE3BA523C591}" dt="2020-09-13T19:51:55.607" v="249" actId="207"/>
          <ac:spMkLst>
            <pc:docMk/>
            <pc:sldMk cId="1715003925" sldId="2076137514"/>
            <ac:spMk id="25" creationId="{DF0F1B6C-A7C8-4035-8135-ADF111966A71}"/>
          </ac:spMkLst>
        </pc:spChg>
        <pc:spChg chg="mod">
          <ac:chgData name="Jan Egil Ring" userId="4e672563938ed1e2" providerId="LiveId" clId="{0BCFAB83-9300-460D-8A31-FE3BA523C591}" dt="2020-09-13T19:51:50.866" v="248" actId="207"/>
          <ac:spMkLst>
            <pc:docMk/>
            <pc:sldMk cId="1715003925" sldId="2076137514"/>
            <ac:spMk id="28" creationId="{EA942C83-8876-4040-A59C-6B91C3608510}"/>
          </ac:spMkLst>
        </pc:spChg>
        <pc:spChg chg="mod">
          <ac:chgData name="Jan Egil Ring" userId="4e672563938ed1e2" providerId="LiveId" clId="{0BCFAB83-9300-460D-8A31-FE3BA523C591}" dt="2020-09-13T19:51:44.913" v="246" actId="207"/>
          <ac:spMkLst>
            <pc:docMk/>
            <pc:sldMk cId="1715003925" sldId="2076137514"/>
            <ac:spMk id="32" creationId="{09CB079C-2665-4A10-AD35-D293822DC9E3}"/>
          </ac:spMkLst>
        </pc:spChg>
        <pc:spChg chg="mod">
          <ac:chgData name="Jan Egil Ring" userId="4e672563938ed1e2" providerId="LiveId" clId="{0BCFAB83-9300-460D-8A31-FE3BA523C591}" dt="2020-09-13T19:51:19.278" v="241"/>
          <ac:spMkLst>
            <pc:docMk/>
            <pc:sldMk cId="1715003925" sldId="2076137514"/>
            <ac:spMk id="34" creationId="{22D31894-4DBE-4B2E-A78D-D904BDC393BC}"/>
          </ac:spMkLst>
        </pc:spChg>
        <pc:spChg chg="mod">
          <ac:chgData name="Jan Egil Ring" userId="4e672563938ed1e2" providerId="LiveId" clId="{0BCFAB83-9300-460D-8A31-FE3BA523C591}" dt="2020-09-13T19:51:47.908" v="247" actId="207"/>
          <ac:spMkLst>
            <pc:docMk/>
            <pc:sldMk cId="1715003925" sldId="2076137514"/>
            <ac:spMk id="35" creationId="{DECA6C89-2ADD-4FB5-8C2D-C85FE4AD3562}"/>
          </ac:spMkLst>
        </pc:spChg>
        <pc:spChg chg="add mod">
          <ac:chgData name="Jan Egil Ring" userId="4e672563938ed1e2" providerId="LiveId" clId="{0BCFAB83-9300-460D-8A31-FE3BA523C591}" dt="2020-09-13T19:51:57.615" v="250" actId="6549"/>
          <ac:spMkLst>
            <pc:docMk/>
            <pc:sldMk cId="1715003925" sldId="2076137514"/>
            <ac:spMk id="36" creationId="{C2DD064D-985C-468D-B9BA-3DD58FEAE94D}"/>
          </ac:spMkLst>
        </pc:spChg>
        <pc:grpChg chg="add mod">
          <ac:chgData name="Jan Egil Ring" userId="4e672563938ed1e2" providerId="LiveId" clId="{0BCFAB83-9300-460D-8A31-FE3BA523C591}" dt="2020-09-13T19:51:19.278" v="241"/>
          <ac:grpSpMkLst>
            <pc:docMk/>
            <pc:sldMk cId="1715003925" sldId="2076137514"/>
            <ac:grpSpMk id="16" creationId="{269398EB-F22C-4C40-9D4D-4DC6C7F5A510}"/>
          </ac:grpSpMkLst>
        </pc:grpChg>
        <pc:grpChg chg="add mod">
          <ac:chgData name="Jan Egil Ring" userId="4e672563938ed1e2" providerId="LiveId" clId="{0BCFAB83-9300-460D-8A31-FE3BA523C591}" dt="2020-09-13T19:51:19.278" v="241"/>
          <ac:grpSpMkLst>
            <pc:docMk/>
            <pc:sldMk cId="1715003925" sldId="2076137514"/>
            <ac:grpSpMk id="19" creationId="{A1F66B52-CD15-4165-BEC6-5B1D8B605355}"/>
          </ac:grpSpMkLst>
        </pc:grpChg>
        <pc:grpChg chg="mod">
          <ac:chgData name="Jan Egil Ring" userId="4e672563938ed1e2" providerId="LiveId" clId="{0BCFAB83-9300-460D-8A31-FE3BA523C591}" dt="2020-09-13T19:51:19.278" v="241"/>
          <ac:grpSpMkLst>
            <pc:docMk/>
            <pc:sldMk cId="1715003925" sldId="2076137514"/>
            <ac:grpSpMk id="20" creationId="{CAA725EB-CBBB-4F72-9E3D-DC516E7F563F}"/>
          </ac:grpSpMkLst>
        </pc:grpChg>
        <pc:grpChg chg="add mod">
          <ac:chgData name="Jan Egil Ring" userId="4e672563938ed1e2" providerId="LiveId" clId="{0BCFAB83-9300-460D-8A31-FE3BA523C591}" dt="2020-09-13T19:51:19.278" v="241"/>
          <ac:grpSpMkLst>
            <pc:docMk/>
            <pc:sldMk cId="1715003925" sldId="2076137514"/>
            <ac:grpSpMk id="24" creationId="{80001D50-B1A9-486B-ABED-F5F6C35E6C0C}"/>
          </ac:grpSpMkLst>
        </pc:grpChg>
        <pc:grpChg chg="add mod">
          <ac:chgData name="Jan Egil Ring" userId="4e672563938ed1e2" providerId="LiveId" clId="{0BCFAB83-9300-460D-8A31-FE3BA523C591}" dt="2020-09-13T19:51:19.278" v="241"/>
          <ac:grpSpMkLst>
            <pc:docMk/>
            <pc:sldMk cId="1715003925" sldId="2076137514"/>
            <ac:grpSpMk id="27" creationId="{FAF1A4D3-D4BE-455B-8C0B-F855DF00C0BD}"/>
          </ac:grpSpMkLst>
        </pc:grpChg>
        <pc:grpChg chg="add mod">
          <ac:chgData name="Jan Egil Ring" userId="4e672563938ed1e2" providerId="LiveId" clId="{0BCFAB83-9300-460D-8A31-FE3BA523C591}" dt="2020-09-13T19:51:19.278" v="241"/>
          <ac:grpSpMkLst>
            <pc:docMk/>
            <pc:sldMk cId="1715003925" sldId="2076137514"/>
            <ac:grpSpMk id="30" creationId="{3F0D0610-9C4E-4DC0-8664-D0A9478C51C3}"/>
          </ac:grpSpMkLst>
        </pc:grpChg>
        <pc:grpChg chg="add mod">
          <ac:chgData name="Jan Egil Ring" userId="4e672563938ed1e2" providerId="LiveId" clId="{0BCFAB83-9300-460D-8A31-FE3BA523C591}" dt="2020-09-13T19:51:19.278" v="241"/>
          <ac:grpSpMkLst>
            <pc:docMk/>
            <pc:sldMk cId="1715003925" sldId="2076137514"/>
            <ac:grpSpMk id="33" creationId="{60EE4C8B-CED0-4E24-BFF0-5490BEE448AE}"/>
          </ac:grpSpMkLst>
        </pc:grpChg>
        <pc:picChg chg="mod">
          <ac:chgData name="Jan Egil Ring" userId="4e672563938ed1e2" providerId="LiveId" clId="{0BCFAB83-9300-460D-8A31-FE3BA523C591}" dt="2020-09-13T19:51:19.278" v="241"/>
          <ac:picMkLst>
            <pc:docMk/>
            <pc:sldMk cId="1715003925" sldId="2076137514"/>
            <ac:picMk id="23" creationId="{B85149E1-CE34-4294-B707-9AED9801B08C}"/>
          </ac:picMkLst>
        </pc:picChg>
        <pc:picChg chg="mod">
          <ac:chgData name="Jan Egil Ring" userId="4e672563938ed1e2" providerId="LiveId" clId="{0BCFAB83-9300-460D-8A31-FE3BA523C591}" dt="2020-09-13T19:51:19.278" v="241"/>
          <ac:picMkLst>
            <pc:docMk/>
            <pc:sldMk cId="1715003925" sldId="2076137514"/>
            <ac:picMk id="26" creationId="{A5E81E6C-5180-44C6-A892-82F27F890A38}"/>
          </ac:picMkLst>
        </pc:picChg>
        <pc:picChg chg="mod">
          <ac:chgData name="Jan Egil Ring" userId="4e672563938ed1e2" providerId="LiveId" clId="{0BCFAB83-9300-460D-8A31-FE3BA523C591}" dt="2020-09-13T19:51:19.278" v="241"/>
          <ac:picMkLst>
            <pc:docMk/>
            <pc:sldMk cId="1715003925" sldId="2076137514"/>
            <ac:picMk id="29" creationId="{09985BD0-9040-44A3-B368-4DD647F5D68E}"/>
          </ac:picMkLst>
        </pc:picChg>
        <pc:picChg chg="mod">
          <ac:chgData name="Jan Egil Ring" userId="4e672563938ed1e2" providerId="LiveId" clId="{0BCFAB83-9300-460D-8A31-FE3BA523C591}" dt="2020-09-13T19:51:19.278" v="241"/>
          <ac:picMkLst>
            <pc:docMk/>
            <pc:sldMk cId="1715003925" sldId="2076137514"/>
            <ac:picMk id="31" creationId="{D345E8AD-4BE5-411D-9EE9-A5898934DCB7}"/>
          </ac:picMkLst>
        </pc:picChg>
        <pc:cxnChg chg="add mod">
          <ac:chgData name="Jan Egil Ring" userId="4e672563938ed1e2" providerId="LiveId" clId="{0BCFAB83-9300-460D-8A31-FE3BA523C591}" dt="2020-09-13T19:51:19.278" v="241"/>
          <ac:cxnSpMkLst>
            <pc:docMk/>
            <pc:sldMk cId="1715003925" sldId="2076137514"/>
            <ac:cxnSpMk id="10" creationId="{BDC692A7-684B-4F49-9661-D9029264D6C8}"/>
          </ac:cxnSpMkLst>
        </pc:cxnChg>
        <pc:cxnChg chg="add mod">
          <ac:chgData name="Jan Egil Ring" userId="4e672563938ed1e2" providerId="LiveId" clId="{0BCFAB83-9300-460D-8A31-FE3BA523C591}" dt="2020-09-13T19:51:19.278" v="241"/>
          <ac:cxnSpMkLst>
            <pc:docMk/>
            <pc:sldMk cId="1715003925" sldId="2076137514"/>
            <ac:cxnSpMk id="11" creationId="{1E99C70E-758C-410B-99CA-BE6F4D421A5B}"/>
          </ac:cxnSpMkLst>
        </pc:cxnChg>
        <pc:cxnChg chg="add mod">
          <ac:chgData name="Jan Egil Ring" userId="4e672563938ed1e2" providerId="LiveId" clId="{0BCFAB83-9300-460D-8A31-FE3BA523C591}" dt="2020-09-13T19:51:19.278" v="241"/>
          <ac:cxnSpMkLst>
            <pc:docMk/>
            <pc:sldMk cId="1715003925" sldId="2076137514"/>
            <ac:cxnSpMk id="14" creationId="{B4318AFA-F617-4873-A973-32C30AE1A73A}"/>
          </ac:cxnSpMkLst>
        </pc:cxnChg>
      </pc:sldChg>
      <pc:sldChg chg="new del">
        <pc:chgData name="Jan Egil Ring" userId="4e672563938ed1e2" providerId="LiveId" clId="{0BCFAB83-9300-460D-8A31-FE3BA523C591}" dt="2020-09-13T19:50:49.560" v="235" actId="680"/>
        <pc:sldMkLst>
          <pc:docMk/>
          <pc:sldMk cId="3734784266" sldId="2076137514"/>
        </pc:sldMkLst>
      </pc:sldChg>
      <pc:sldChg chg="addSp delSp modSp new mod ord modClrScheme chgLayout">
        <pc:chgData name="Jan Egil Ring" userId="4e672563938ed1e2" providerId="LiveId" clId="{0BCFAB83-9300-460D-8A31-FE3BA523C591}" dt="2020-09-13T19:53:00.807" v="268" actId="20577"/>
        <pc:sldMkLst>
          <pc:docMk/>
          <pc:sldMk cId="3272585849" sldId="2076137515"/>
        </pc:sldMkLst>
        <pc:spChg chg="add del mod ord">
          <ac:chgData name="Jan Egil Ring" userId="4e672563938ed1e2" providerId="LiveId" clId="{0BCFAB83-9300-460D-8A31-FE3BA523C591}" dt="2020-09-13T19:53:00.807" v="268" actId="20577"/>
          <ac:spMkLst>
            <pc:docMk/>
            <pc:sldMk cId="3272585849" sldId="2076137515"/>
            <ac:spMk id="2" creationId="{B5979A71-B8D1-4CE5-A9D4-BC384700EF35}"/>
          </ac:spMkLst>
        </pc:spChg>
        <pc:spChg chg="add del mod">
          <ac:chgData name="Jan Egil Ring" userId="4e672563938ed1e2" providerId="LiveId" clId="{0BCFAB83-9300-460D-8A31-FE3BA523C591}" dt="2020-09-13T19:52:58.347" v="262"/>
          <ac:spMkLst>
            <pc:docMk/>
            <pc:sldMk cId="3272585849" sldId="2076137515"/>
            <ac:spMk id="3" creationId="{8F8E187C-2CC2-41D3-AB5D-8BE743A1C777}"/>
          </ac:spMkLst>
        </pc:spChg>
        <pc:spChg chg="add del mod ord">
          <ac:chgData name="Jan Egil Ring" userId="4e672563938ed1e2" providerId="LiveId" clId="{0BCFAB83-9300-460D-8A31-FE3BA523C591}" dt="2020-09-13T19:52:53.224" v="261" actId="700"/>
          <ac:spMkLst>
            <pc:docMk/>
            <pc:sldMk cId="3272585849" sldId="2076137515"/>
            <ac:spMk id="4" creationId="{487E9FA6-60D4-4A42-900A-1DE452D2D8FD}"/>
          </ac:spMkLst>
        </pc:spChg>
      </pc:sldChg>
      <pc:sldChg chg="addSp modSp new mod">
        <pc:chgData name="Jan Egil Ring" userId="4e672563938ed1e2" providerId="LiveId" clId="{0BCFAB83-9300-460D-8A31-FE3BA523C591}" dt="2020-09-13T19:57:23.707" v="285" actId="1076"/>
        <pc:sldMkLst>
          <pc:docMk/>
          <pc:sldMk cId="265639245" sldId="2076137516"/>
        </pc:sldMkLst>
        <pc:picChg chg="add mod">
          <ac:chgData name="Jan Egil Ring" userId="4e672563938ed1e2" providerId="LiveId" clId="{0BCFAB83-9300-460D-8A31-FE3BA523C591}" dt="2020-09-13T19:57:22.793" v="284" actId="1076"/>
          <ac:picMkLst>
            <pc:docMk/>
            <pc:sldMk cId="265639245" sldId="2076137516"/>
            <ac:picMk id="2" creationId="{0B2F71E4-3D99-433E-94D4-55AD5E75758C}"/>
          </ac:picMkLst>
        </pc:picChg>
        <pc:picChg chg="add mod">
          <ac:chgData name="Jan Egil Ring" userId="4e672563938ed1e2" providerId="LiveId" clId="{0BCFAB83-9300-460D-8A31-FE3BA523C591}" dt="2020-09-13T19:57:23.707" v="285" actId="1076"/>
          <ac:picMkLst>
            <pc:docMk/>
            <pc:sldMk cId="265639245" sldId="2076137516"/>
            <ac:picMk id="1026" creationId="{F71DE5DE-785A-4313-A373-C605ED14531F}"/>
          </ac:picMkLst>
        </pc:picChg>
      </pc:sldChg>
      <pc:sldChg chg="new del">
        <pc:chgData name="Jan Egil Ring" userId="4e672563938ed1e2" providerId="LiveId" clId="{0BCFAB83-9300-460D-8A31-FE3BA523C591}" dt="2020-09-13T19:55:56.914" v="272" actId="47"/>
        <pc:sldMkLst>
          <pc:docMk/>
          <pc:sldMk cId="2872957657" sldId="2076137516"/>
        </pc:sldMkLst>
      </pc:sldChg>
      <pc:sldChg chg="addSp modSp new mod modAnim modNotesTx">
        <pc:chgData name="Jan Egil Ring" userId="4e672563938ed1e2" providerId="LiveId" clId="{0BCFAB83-9300-460D-8A31-FE3BA523C591}" dt="2020-09-13T20:10:22.772" v="407"/>
        <pc:sldMkLst>
          <pc:docMk/>
          <pc:sldMk cId="2523425873" sldId="2076137517"/>
        </pc:sldMkLst>
        <pc:spChg chg="add mod">
          <ac:chgData name="Jan Egil Ring" userId="4e672563938ed1e2" providerId="LiveId" clId="{0BCFAB83-9300-460D-8A31-FE3BA523C591}" dt="2020-09-13T20:09:43.849" v="383"/>
          <ac:spMkLst>
            <pc:docMk/>
            <pc:sldMk cId="2523425873" sldId="2076137517"/>
            <ac:spMk id="2" creationId="{B9101073-A261-485B-868C-C1FD7198F141}"/>
          </ac:spMkLst>
        </pc:spChg>
        <pc:spChg chg="add mod">
          <ac:chgData name="Jan Egil Ring" userId="4e672563938ed1e2" providerId="LiveId" clId="{0BCFAB83-9300-460D-8A31-FE3BA523C591}" dt="2020-09-13T20:09:43.849" v="383"/>
          <ac:spMkLst>
            <pc:docMk/>
            <pc:sldMk cId="2523425873" sldId="2076137517"/>
            <ac:spMk id="4" creationId="{17B86567-139D-4D94-9239-C8A64302FAC1}"/>
          </ac:spMkLst>
        </pc:spChg>
        <pc:spChg chg="add mod">
          <ac:chgData name="Jan Egil Ring" userId="4e672563938ed1e2" providerId="LiveId" clId="{0BCFAB83-9300-460D-8A31-FE3BA523C591}" dt="2020-09-13T20:10:13.959" v="406" actId="20577"/>
          <ac:spMkLst>
            <pc:docMk/>
            <pc:sldMk cId="2523425873" sldId="2076137517"/>
            <ac:spMk id="6" creationId="{0DCCA69B-2706-4F77-9ABE-EB9FB7498009}"/>
          </ac:spMkLst>
        </pc:spChg>
        <pc:picChg chg="add mod">
          <ac:chgData name="Jan Egil Ring" userId="4e672563938ed1e2" providerId="LiveId" clId="{0BCFAB83-9300-460D-8A31-FE3BA523C591}" dt="2020-09-13T20:09:43.849" v="383"/>
          <ac:picMkLst>
            <pc:docMk/>
            <pc:sldMk cId="2523425873" sldId="2076137517"/>
            <ac:picMk id="3" creationId="{898568BD-5E50-4855-BA72-0854CE99F4CA}"/>
          </ac:picMkLst>
        </pc:picChg>
        <pc:picChg chg="add mod">
          <ac:chgData name="Jan Egil Ring" userId="4e672563938ed1e2" providerId="LiveId" clId="{0BCFAB83-9300-460D-8A31-FE3BA523C591}" dt="2020-09-13T20:09:43.849" v="383"/>
          <ac:picMkLst>
            <pc:docMk/>
            <pc:sldMk cId="2523425873" sldId="2076137517"/>
            <ac:picMk id="5" creationId="{0179A600-08F5-4B52-99BF-73E28DB2076B}"/>
          </ac:picMkLst>
        </pc:picChg>
      </pc:sldChg>
      <pc:sldChg chg="addSp modSp new mod modAnim">
        <pc:chgData name="Jan Egil Ring" userId="4e672563938ed1e2" providerId="LiveId" clId="{0BCFAB83-9300-460D-8A31-FE3BA523C591}" dt="2020-09-16T12:34:42.821" v="555"/>
        <pc:sldMkLst>
          <pc:docMk/>
          <pc:sldMk cId="3727448417" sldId="2076137518"/>
        </pc:sldMkLst>
        <pc:spChg chg="add mod">
          <ac:chgData name="Jan Egil Ring" userId="4e672563938ed1e2" providerId="LiveId" clId="{0BCFAB83-9300-460D-8A31-FE3BA523C591}" dt="2020-09-13T20:11:42.061" v="438" actId="403"/>
          <ac:spMkLst>
            <pc:docMk/>
            <pc:sldMk cId="3727448417" sldId="2076137518"/>
            <ac:spMk id="3" creationId="{6D80BC12-3207-4687-BA9D-07CAE8ABFCCF}"/>
          </ac:spMkLst>
        </pc:spChg>
        <pc:spChg chg="add mod">
          <ac:chgData name="Jan Egil Ring" userId="4e672563938ed1e2" providerId="LiveId" clId="{0BCFAB83-9300-460D-8A31-FE3BA523C591}" dt="2020-09-13T20:11:39.210" v="436" actId="1076"/>
          <ac:spMkLst>
            <pc:docMk/>
            <pc:sldMk cId="3727448417" sldId="2076137518"/>
            <ac:spMk id="5" creationId="{06119F8D-75E5-4324-9C12-22627391CF8D}"/>
          </ac:spMkLst>
        </pc:spChg>
      </pc:sldChg>
      <pc:sldChg chg="new del">
        <pc:chgData name="Jan Egil Ring" userId="4e672563938ed1e2" providerId="LiveId" clId="{0BCFAB83-9300-460D-8A31-FE3BA523C591}" dt="2020-09-16T12:26:36.789" v="446" actId="47"/>
        <pc:sldMkLst>
          <pc:docMk/>
          <pc:sldMk cId="3206654681" sldId="2076137519"/>
        </pc:sldMkLst>
      </pc:sldChg>
      <pc:sldChg chg="addSp delSp modSp add mod delAnim modAnim modNotesTx">
        <pc:chgData name="Jan Egil Ring" userId="4e672563938ed1e2" providerId="LiveId" clId="{0BCFAB83-9300-460D-8A31-FE3BA523C591}" dt="2020-09-16T12:32:51.611" v="550"/>
        <pc:sldMkLst>
          <pc:docMk/>
          <pc:sldMk cId="835105022" sldId="2076137520"/>
        </pc:sldMkLst>
        <pc:spChg chg="mod">
          <ac:chgData name="Jan Egil Ring" userId="4e672563938ed1e2" providerId="LiveId" clId="{0BCFAB83-9300-460D-8A31-FE3BA523C591}" dt="2020-09-16T12:28:24.845" v="475" actId="6549"/>
          <ac:spMkLst>
            <pc:docMk/>
            <pc:sldMk cId="835105022" sldId="2076137520"/>
            <ac:spMk id="2" creationId="{B9101073-A261-485B-868C-C1FD7198F141}"/>
          </ac:spMkLst>
        </pc:spChg>
        <pc:spChg chg="mod">
          <ac:chgData name="Jan Egil Ring" userId="4e672563938ed1e2" providerId="LiveId" clId="{0BCFAB83-9300-460D-8A31-FE3BA523C591}" dt="2020-09-16T12:26:49.479" v="470" actId="20577"/>
          <ac:spMkLst>
            <pc:docMk/>
            <pc:sldMk cId="835105022" sldId="2076137520"/>
            <ac:spMk id="6" creationId="{0DCCA69B-2706-4F77-9ABE-EB9FB7498009}"/>
          </ac:spMkLst>
        </pc:spChg>
        <pc:spChg chg="add mod">
          <ac:chgData name="Jan Egil Ring" userId="4e672563938ed1e2" providerId="LiveId" clId="{0BCFAB83-9300-460D-8A31-FE3BA523C591}" dt="2020-09-16T12:30:01.687" v="494" actId="1076"/>
          <ac:spMkLst>
            <pc:docMk/>
            <pc:sldMk cId="835105022" sldId="2076137520"/>
            <ac:spMk id="9" creationId="{FC79BECC-ECB9-409B-9B8E-9DAE2C401635}"/>
          </ac:spMkLst>
        </pc:spChg>
        <pc:picChg chg="del">
          <ac:chgData name="Jan Egil Ring" userId="4e672563938ed1e2" providerId="LiveId" clId="{0BCFAB83-9300-460D-8A31-FE3BA523C591}" dt="2020-09-16T12:26:51.637" v="471" actId="478"/>
          <ac:picMkLst>
            <pc:docMk/>
            <pc:sldMk cId="835105022" sldId="2076137520"/>
            <ac:picMk id="3" creationId="{898568BD-5E50-4855-BA72-0854CE99F4CA}"/>
          </ac:picMkLst>
        </pc:picChg>
        <pc:picChg chg="del">
          <ac:chgData name="Jan Egil Ring" userId="4e672563938ed1e2" providerId="LiveId" clId="{0BCFAB83-9300-460D-8A31-FE3BA523C591}" dt="2020-09-16T12:26:51.932" v="472" actId="478"/>
          <ac:picMkLst>
            <pc:docMk/>
            <pc:sldMk cId="835105022" sldId="2076137520"/>
            <ac:picMk id="5" creationId="{0179A600-08F5-4B52-99BF-73E28DB2076B}"/>
          </ac:picMkLst>
        </pc:picChg>
        <pc:picChg chg="add mod">
          <ac:chgData name="Jan Egil Ring" userId="4e672563938ed1e2" providerId="LiveId" clId="{0BCFAB83-9300-460D-8A31-FE3BA523C591}" dt="2020-09-16T12:28:48.311" v="478" actId="1076"/>
          <ac:picMkLst>
            <pc:docMk/>
            <pc:sldMk cId="835105022" sldId="2076137520"/>
            <ac:picMk id="7" creationId="{23812C20-B3DF-4E7E-B0DE-E56231EC4713}"/>
          </ac:picMkLst>
        </pc:picChg>
        <pc:picChg chg="add mod">
          <ac:chgData name="Jan Egil Ring" userId="4e672563938ed1e2" providerId="LiveId" clId="{0BCFAB83-9300-460D-8A31-FE3BA523C591}" dt="2020-09-16T12:32:31.157" v="547" actId="1076"/>
          <ac:picMkLst>
            <pc:docMk/>
            <pc:sldMk cId="835105022" sldId="2076137520"/>
            <ac:picMk id="10" creationId="{59A73427-3103-4F22-A89E-0F4F5BFC4D79}"/>
          </ac:picMkLst>
        </pc:picChg>
      </pc:sldChg>
      <pc:sldMasterChg chg="delSldLayout">
        <pc:chgData name="Jan Egil Ring" userId="4e672563938ed1e2" providerId="LiveId" clId="{0BCFAB83-9300-460D-8A31-FE3BA523C591}" dt="2020-09-13T20:11:44.322" v="439" actId="47"/>
        <pc:sldMasterMkLst>
          <pc:docMk/>
          <pc:sldMasterMk cId="749036906" sldId="2147483798"/>
        </pc:sldMasterMkLst>
        <pc:sldLayoutChg chg="del">
          <pc:chgData name="Jan Egil Ring" userId="4e672563938ed1e2" providerId="LiveId" clId="{0BCFAB83-9300-460D-8A31-FE3BA523C591}" dt="2020-09-13T20:11:44.322" v="439" actId="47"/>
          <pc:sldLayoutMkLst>
            <pc:docMk/>
            <pc:sldMasterMk cId="749036906" sldId="2147483798"/>
            <pc:sldLayoutMk cId="1155652674" sldId="214748389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F7118-5641-47AD-88AC-C0D978265CD2}" type="datetimeFigureOut">
              <a:rPr lang="en-US" smtClean="0"/>
              <a:t>9/17/2020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18209-C4AD-41CE-AE67-4DDE03696EEE}" type="slidenum">
              <a:rPr lang="en-US" smtClean="0"/>
              <a:t>‹#›</a:t>
            </a:fld>
            <a:endParaRPr lang="en-US"/>
          </a:p>
        </p:txBody>
      </p:sp>
    </p:spTree>
    <p:extLst>
      <p:ext uri="{BB962C8B-B14F-4D97-AF65-F5344CB8AC3E}">
        <p14:creationId xmlns:p14="http://schemas.microsoft.com/office/powerpoint/2010/main" val="345570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zure-functions/functions-triggers-bindings#supported-binding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gb/azure/app-service/web-sites-integrate-with-vn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gb/azure/azure-functions/functions-host-json#functiontimeou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18209-C4AD-41CE-AE67-4DDE03696EEE}" type="slidenum">
              <a:rPr lang="en-US" smtClean="0"/>
              <a:t>1</a:t>
            </a:fld>
            <a:endParaRPr lang="en-US"/>
          </a:p>
        </p:txBody>
      </p:sp>
    </p:spTree>
    <p:extLst>
      <p:ext uri="{BB962C8B-B14F-4D97-AF65-F5344CB8AC3E}">
        <p14:creationId xmlns:p14="http://schemas.microsoft.com/office/powerpoint/2010/main" val="134312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Standard is a reference assembly that has been created to assist developers create modules and PowerShell hosts which will run on PowerShell. </a:t>
            </a:r>
            <a:r>
              <a:rPr lang="en-US"/>
              <a:t>The reference assembly contains no actual implementation but rather will allow you to use only APIs that exist across different versions of PowerShell.</a:t>
            </a:r>
            <a:endParaRPr lang="en-US" dirty="0"/>
          </a:p>
        </p:txBody>
      </p:sp>
      <p:sp>
        <p:nvSpPr>
          <p:cNvPr id="4" name="Slide Number Placeholder 3"/>
          <p:cNvSpPr>
            <a:spLocks noGrp="1"/>
          </p:cNvSpPr>
          <p:nvPr>
            <p:ph type="sldNum" sz="quarter" idx="5"/>
          </p:nvPr>
        </p:nvSpPr>
        <p:spPr/>
        <p:txBody>
          <a:bodyPr/>
          <a:lstStyle/>
          <a:p>
            <a:fld id="{BB418209-C4AD-41CE-AE67-4DDE03696EEE}" type="slidenum">
              <a:rPr lang="en-US" smtClean="0"/>
              <a:t>4</a:t>
            </a:fld>
            <a:endParaRPr lang="en-US"/>
          </a:p>
        </p:txBody>
      </p:sp>
    </p:spTree>
    <p:extLst>
      <p:ext uri="{BB962C8B-B14F-4D97-AF65-F5344CB8AC3E}">
        <p14:creationId xmlns:p14="http://schemas.microsoft.com/office/powerpoint/2010/main" val="276082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C7E2062-B920-48FE-B0E8-06A318625555}"/>
              </a:ext>
            </a:extLst>
          </p:cNvPr>
          <p:cNvSpPr>
            <a:spLocks noGrp="1"/>
          </p:cNvSpPr>
          <p:nvPr>
            <p:ph type="body" idx="1"/>
          </p:nvPr>
        </p:nvSpPr>
        <p:spPr/>
        <p:txBody>
          <a:bodyPr/>
          <a:lstStyle/>
          <a:p>
            <a:r>
              <a:rPr lang="nb-NO" dirty="0"/>
              <a:t>Azure Automation currently supports only Windows PowerShell</a:t>
            </a:r>
          </a:p>
          <a:p>
            <a:r>
              <a:rPr lang="nb-NO" dirty="0"/>
              <a:t>Uncertain whether this will change</a:t>
            </a:r>
          </a:p>
          <a:p>
            <a:r>
              <a:rPr lang="en-US" dirty="0"/>
              <a:t>Azure Automation might be easier for the traditional IT Pro</a:t>
            </a:r>
          </a:p>
          <a:p>
            <a:r>
              <a:rPr lang="en-US" dirty="0"/>
              <a:t>Azure Functions opens up for new ways of thinking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Continue to support Windows PowerShell and provide security fixes</a:t>
            </a:r>
          </a:p>
          <a:p>
            <a:endParaRPr lang="en-US" dirty="0"/>
          </a:p>
        </p:txBody>
      </p:sp>
    </p:spTree>
    <p:extLst>
      <p:ext uri="{BB962C8B-B14F-4D97-AF65-F5344CB8AC3E}">
        <p14:creationId xmlns:p14="http://schemas.microsoft.com/office/powerpoint/2010/main" val="97497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18209-C4AD-41CE-AE67-4DDE03696EEE}" type="slidenum">
              <a:rPr lang="en-US" smtClean="0"/>
              <a:t>8</a:t>
            </a:fld>
            <a:endParaRPr lang="en-US"/>
          </a:p>
        </p:txBody>
      </p:sp>
    </p:spTree>
    <p:extLst>
      <p:ext uri="{BB962C8B-B14F-4D97-AF65-F5344CB8AC3E}">
        <p14:creationId xmlns:p14="http://schemas.microsoft.com/office/powerpoint/2010/main" val="347258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Inputs:</a:t>
            </a:r>
            <a:br>
              <a:rPr lang="en-US" dirty="0">
                <a:effectLst/>
              </a:rPr>
            </a:br>
            <a:r>
              <a:rPr lang="en-US" dirty="0">
                <a:effectLst/>
              </a:rPr>
              <a:t>HTTP</a:t>
            </a:r>
          </a:p>
          <a:p>
            <a:r>
              <a:rPr lang="en-US" dirty="0">
                <a:effectLst/>
              </a:rPr>
              <a:t>Queue</a:t>
            </a:r>
          </a:p>
          <a:p>
            <a:r>
              <a:rPr lang="en-US" dirty="0">
                <a:effectLst/>
              </a:rPr>
              <a:t>Timer (Cron schedule)</a:t>
            </a:r>
          </a:p>
          <a:p>
            <a:r>
              <a:rPr lang="en-US" dirty="0">
                <a:effectLst/>
              </a:rPr>
              <a:t>Event Grid</a:t>
            </a:r>
            <a:br>
              <a:rPr lang="en-US" dirty="0">
                <a:effectLst/>
              </a:rPr>
            </a:br>
            <a:r>
              <a:rPr lang="en-US" dirty="0">
                <a:effectLst/>
              </a:rPr>
              <a:t>Event Hub</a:t>
            </a:r>
          </a:p>
          <a:p>
            <a:endParaRPr lang="en-US" dirty="0">
              <a:effectLst/>
            </a:endParaRPr>
          </a:p>
          <a:p>
            <a:r>
              <a:rPr lang="en-US" dirty="0">
                <a:effectLst/>
              </a:rPr>
              <a:t>Outputs:</a:t>
            </a:r>
          </a:p>
          <a:p>
            <a:r>
              <a:rPr lang="en-US" dirty="0">
                <a:effectLst/>
              </a:rPr>
              <a:t>Queue</a:t>
            </a:r>
            <a:endParaRPr lang="en-US" dirty="0"/>
          </a:p>
          <a:p>
            <a:pPr algn="l"/>
            <a:r>
              <a:rPr lang="en-US" dirty="0">
                <a:effectLst/>
              </a:rPr>
              <a:t>Cosmos DB</a:t>
            </a:r>
            <a:br>
              <a:rPr lang="en-US" dirty="0"/>
            </a:br>
            <a:r>
              <a:rPr lang="en-US" dirty="0">
                <a:effectLst/>
              </a:rPr>
              <a:t>SendGrid</a:t>
            </a:r>
            <a:br>
              <a:rPr lang="en-US" dirty="0"/>
            </a:br>
            <a:r>
              <a:rPr lang="en-US" b="0" i="0" dirty="0">
                <a:solidFill>
                  <a:srgbClr val="171717"/>
                </a:solidFill>
                <a:effectLst/>
                <a:latin typeface="Segoe UI" panose="020B0502040204020203" pitchFamily="34" charset="0"/>
              </a:rPr>
              <a:t>Microsoft Graph</a:t>
            </a:r>
          </a:p>
          <a:p>
            <a:br>
              <a:rPr lang="en-US" dirty="0"/>
            </a:br>
            <a:r>
              <a:rPr lang="en-US" dirty="0">
                <a:hlinkClick r:id="rId3"/>
              </a:rPr>
              <a:t>https://docs.microsoft.com/en-us/azure/azure-functions/functions-triggers-bindings#supported-bindings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9/17/2020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9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Hybrid Connections is both a service in Azure and a feature in Azure App Service. As a service, it has uses and capabilities beyond those that are used in App Service.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Within App Service, Hybrid Connections can be used to access application resources in other networks. It provides access from your app to an application endpoint. It does not enable an alternate capability to access your application. As used in App Service, each Hybrid Connection correlates to a single TCP host and port combination. This means that the Hybrid Connection endpoint can be on any operating system and any application, provided you are accessing a TCP listening port. The Hybrid Connections feature does not know or care what the application protocol is, or what you are accessing. It is simply providing network access.</a:t>
            </a: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Azure Functions Premium plan (sometimes referred to as Elastic Premium plan) is a hosting option for function apps. The Premium plan provides features like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connectivity, no cold start, and premium hardware. Multiple function apps can be deployed to the same Premium plan, and the plan allows you to configure compute instance size, base plan size, and maximum plan size. F</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Private network connectivity</a:t>
            </a:r>
          </a:p>
          <a:p>
            <a:r>
              <a:rPr lang="en-US" sz="1200" b="0" i="0" kern="1200" dirty="0">
                <a:solidFill>
                  <a:schemeClr val="tx1"/>
                </a:solidFill>
                <a:effectLst/>
                <a:latin typeface="+mn-lt"/>
                <a:ea typeface="+mn-ea"/>
                <a:cs typeface="+mn-cs"/>
              </a:rPr>
              <a:t>Azure Functions deployed to a Premium plan takes advantage of </a:t>
            </a:r>
            <a:r>
              <a:rPr lang="en-US" sz="1200" b="0" i="0" u="sng" kern="1200" dirty="0">
                <a:solidFill>
                  <a:schemeClr val="tx1"/>
                </a:solidFill>
                <a:effectLst/>
                <a:latin typeface="+mn-lt"/>
                <a:ea typeface="+mn-ea"/>
                <a:cs typeface="+mn-cs"/>
                <a:hlinkClick r:id="rId3"/>
              </a:rPr>
              <a:t>new </a:t>
            </a:r>
            <a:r>
              <a:rPr lang="en-US" sz="1200" b="0" i="0" u="sng" kern="1200" dirty="0" err="1">
                <a:solidFill>
                  <a:schemeClr val="tx1"/>
                </a:solidFill>
                <a:effectLst/>
                <a:latin typeface="+mn-lt"/>
                <a:ea typeface="+mn-ea"/>
                <a:cs typeface="+mn-cs"/>
                <a:hlinkClick r:id="rId3"/>
              </a:rPr>
              <a:t>VNet</a:t>
            </a:r>
            <a:r>
              <a:rPr lang="en-US" sz="1200" b="0" i="0" u="sng" kern="1200" dirty="0">
                <a:solidFill>
                  <a:schemeClr val="tx1"/>
                </a:solidFill>
                <a:effectLst/>
                <a:latin typeface="+mn-lt"/>
                <a:ea typeface="+mn-ea"/>
                <a:cs typeface="+mn-cs"/>
                <a:hlinkClick r:id="rId3"/>
              </a:rPr>
              <a:t> integration for web apps</a:t>
            </a:r>
            <a:r>
              <a:rPr lang="en-US" sz="1200" b="0" i="0" kern="1200" dirty="0">
                <a:solidFill>
                  <a:schemeClr val="tx1"/>
                </a:solidFill>
                <a:effectLst/>
                <a:latin typeface="+mn-lt"/>
                <a:ea typeface="+mn-ea"/>
                <a:cs typeface="+mn-cs"/>
              </a:rPr>
              <a:t>. When configured, your app can communicate with resources within your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or secured via service endpoints. IP restrictions are also available on the app to restrict incoming traffic.</a:t>
            </a:r>
          </a:p>
          <a:p>
            <a:r>
              <a:rPr lang="en-US" sz="1200" b="0" i="0" kern="1200" dirty="0">
                <a:solidFill>
                  <a:schemeClr val="tx1"/>
                </a:solidFill>
                <a:effectLst/>
                <a:latin typeface="+mn-lt"/>
                <a:ea typeface="+mn-ea"/>
                <a:cs typeface="+mn-cs"/>
              </a:rPr>
              <a:t>When assigning a subnet to your function app in a Premium plan, you need a subnet with enough IP addresses for each potential instance. We require an IP block with at least 100 available addresses.</a:t>
            </a:r>
          </a:p>
          <a:p>
            <a:endParaRPr lang="en-US" dirty="0"/>
          </a:p>
          <a:p>
            <a:r>
              <a:rPr lang="en-US" sz="1200" b="1" i="0" kern="1200" dirty="0">
                <a:solidFill>
                  <a:schemeClr val="tx1"/>
                </a:solidFill>
                <a:effectLst/>
                <a:latin typeface="+mn-lt"/>
                <a:ea typeface="+mn-ea"/>
                <a:cs typeface="+mn-cs"/>
              </a:rPr>
              <a:t>Longer run duration</a:t>
            </a:r>
          </a:p>
          <a:p>
            <a:r>
              <a:rPr lang="en-US" sz="1200" b="0" i="0" kern="1200" dirty="0">
                <a:solidFill>
                  <a:schemeClr val="tx1"/>
                </a:solidFill>
                <a:effectLst/>
                <a:latin typeface="+mn-lt"/>
                <a:ea typeface="+mn-ea"/>
                <a:cs typeface="+mn-cs"/>
              </a:rPr>
              <a:t>Azure Functions in a Consumption plan are limited to 10 minutes for a single execution. In the Premium plan, the run duration defaults to 30 minutes to prevent runaway executions. However, you can </a:t>
            </a:r>
            <a:r>
              <a:rPr lang="en-US" sz="1200" b="0" i="0" u="sng" kern="1200" dirty="0">
                <a:solidFill>
                  <a:schemeClr val="tx1"/>
                </a:solidFill>
                <a:effectLst/>
                <a:latin typeface="+mn-lt"/>
                <a:ea typeface="+mn-ea"/>
                <a:cs typeface="+mn-cs"/>
                <a:hlinkClick r:id="rId4"/>
              </a:rPr>
              <a:t>modify the </a:t>
            </a:r>
            <a:r>
              <a:rPr lang="en-US" sz="1200" b="0" i="0" u="sng" kern="1200" dirty="0" err="1">
                <a:solidFill>
                  <a:schemeClr val="tx1"/>
                </a:solidFill>
                <a:effectLst/>
                <a:latin typeface="+mn-lt"/>
                <a:ea typeface="+mn-ea"/>
                <a:cs typeface="+mn-cs"/>
                <a:hlinkClick r:id="rId4"/>
              </a:rPr>
              <a:t>host.json</a:t>
            </a:r>
            <a:r>
              <a:rPr lang="en-US" sz="1200" b="0" i="0" u="sng" kern="1200" dirty="0">
                <a:solidFill>
                  <a:schemeClr val="tx1"/>
                </a:solidFill>
                <a:effectLst/>
                <a:latin typeface="+mn-lt"/>
                <a:ea typeface="+mn-ea"/>
                <a:cs typeface="+mn-cs"/>
                <a:hlinkClick r:id="rId4"/>
              </a:rPr>
              <a:t> configuration</a:t>
            </a:r>
            <a:r>
              <a:rPr lang="en-US" sz="1200" b="0" i="0" kern="1200" dirty="0">
                <a:solidFill>
                  <a:schemeClr val="tx1"/>
                </a:solidFill>
                <a:effectLst/>
                <a:latin typeface="+mn-lt"/>
                <a:ea typeface="+mn-ea"/>
                <a:cs typeface="+mn-cs"/>
              </a:rPr>
              <a:t> to make this unbounded for Premium plan apps (guaranteed 60 minutes).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feature is easy to set up, but that doesn't mean your experience will be problem free. If you encounter problems accessing your desired endpoint, there are some utilities you can use to test connectivity from the app console.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BB418209-C4AD-41CE-AE67-4DDE03696EEE}" type="slidenum">
              <a:rPr lang="en-US" smtClean="0"/>
              <a:t>12</a:t>
            </a:fld>
            <a:endParaRPr lang="en-US"/>
          </a:p>
        </p:txBody>
      </p:sp>
    </p:spTree>
    <p:extLst>
      <p:ext uri="{BB962C8B-B14F-4D97-AF65-F5344CB8AC3E}">
        <p14:creationId xmlns:p14="http://schemas.microsoft.com/office/powerpoint/2010/main" val="90303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https://dev.to/ewertonjordao/azure-durable-functions-powershell-7-chaining-pattern-57g8</a:t>
            </a:r>
          </a:p>
          <a:p>
            <a:endParaRPr lang="en-US" dirty="0"/>
          </a:p>
          <a:p>
            <a:r>
              <a:rPr lang="en-US" dirty="0"/>
              <a:t>Fan-out model governed by an orchestration function.</a:t>
            </a:r>
          </a:p>
          <a:p>
            <a:endParaRPr lang="en-US" dirty="0"/>
          </a:p>
          <a:p>
            <a:r>
              <a:rPr lang="en-US" dirty="0"/>
              <a:t>Activity functions (same idea as workflow + activities) have the same constraints for timeouts as regular functions, but with an orchestrator setup, you can partition the work across as many activities as you need. Orchestrator functions are nice because they keep track of where you are in the work, and will pick up at the last point of failure if something goes wrong.</a:t>
            </a:r>
          </a:p>
          <a:p>
            <a:endParaRPr lang="en-US" dirty="0"/>
          </a:p>
          <a:p>
            <a:r>
              <a:rPr lang="en-US" dirty="0"/>
              <a:t>Probably a topic for a separate talk.</a:t>
            </a:r>
          </a:p>
        </p:txBody>
      </p:sp>
      <p:sp>
        <p:nvSpPr>
          <p:cNvPr id="4" name="Slide Number Placeholder 3"/>
          <p:cNvSpPr>
            <a:spLocks noGrp="1"/>
          </p:cNvSpPr>
          <p:nvPr>
            <p:ph type="sldNum" sz="quarter" idx="5"/>
          </p:nvPr>
        </p:nvSpPr>
        <p:spPr/>
        <p:txBody>
          <a:bodyPr/>
          <a:lstStyle/>
          <a:p>
            <a:fld id="{BB418209-C4AD-41CE-AE67-4DDE03696EEE}" type="slidenum">
              <a:rPr lang="en-US" smtClean="0"/>
              <a:t>13</a:t>
            </a:fld>
            <a:endParaRPr lang="en-US"/>
          </a:p>
        </p:txBody>
      </p:sp>
    </p:spTree>
    <p:extLst>
      <p:ext uri="{BB962C8B-B14F-4D97-AF65-F5344CB8AC3E}">
        <p14:creationId xmlns:p14="http://schemas.microsoft.com/office/powerpoint/2010/main" val="357748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418209-C4AD-41CE-AE67-4DDE03696EEE}" type="slidenum">
              <a:rPr lang="en-US" smtClean="0"/>
              <a:t>16</a:t>
            </a:fld>
            <a:endParaRPr lang="en-US"/>
          </a:p>
        </p:txBody>
      </p:sp>
    </p:spTree>
    <p:extLst>
      <p:ext uri="{BB962C8B-B14F-4D97-AF65-F5344CB8AC3E}">
        <p14:creationId xmlns:p14="http://schemas.microsoft.com/office/powerpoint/2010/main" val="3648862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82425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780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532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5122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03454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82617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4146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7556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03937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40497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8285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205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002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17504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26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76436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118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258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328010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1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274949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69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M365">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pic>
        <p:nvPicPr>
          <p:cNvPr id="6" name="Picture 5" descr="A picture containing drawing&#10;&#10;Description automatically generated">
            <a:extLst>
              <a:ext uri="{FF2B5EF4-FFF2-40B4-BE49-F238E27FC236}">
                <a16:creationId xmlns:a16="http://schemas.microsoft.com/office/drawing/2014/main" id="{E0E9F650-8DAE-4509-A98E-B4757018481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84200" y="585788"/>
            <a:ext cx="1765337"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721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299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8828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971196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782204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541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5696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091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348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493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1402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33303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65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985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22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462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7742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5078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5234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2333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164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9050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101019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43544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42547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69295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025769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70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0791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619885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359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393538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2142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767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314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490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60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729832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9522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806E-18D9-B74F-8B7E-47C2819FF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D5D81F-B9AD-2A48-9D21-1F4B82D9A8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8D5B8-77DA-194E-B0F4-152F0B96530D}"/>
              </a:ext>
            </a:extLst>
          </p:cNvPr>
          <p:cNvSpPr>
            <a:spLocks noGrp="1"/>
          </p:cNvSpPr>
          <p:nvPr>
            <p:ph type="dt" sz="half" idx="10"/>
          </p:nvPr>
        </p:nvSpPr>
        <p:spPr/>
        <p:txBody>
          <a:bodyPr/>
          <a:lstStyle/>
          <a:p>
            <a:fld id="{436628D5-3D58-244C-A013-240C71E47339}" type="datetimeFigureOut">
              <a:rPr lang="en-US" smtClean="0"/>
              <a:t>9/17/2020</a:t>
            </a:fld>
            <a:endParaRPr lang="en-US"/>
          </a:p>
        </p:txBody>
      </p:sp>
      <p:sp>
        <p:nvSpPr>
          <p:cNvPr id="5" name="Footer Placeholder 4">
            <a:extLst>
              <a:ext uri="{FF2B5EF4-FFF2-40B4-BE49-F238E27FC236}">
                <a16:creationId xmlns:a16="http://schemas.microsoft.com/office/drawing/2014/main" id="{E6FB2ABD-6349-5740-83E5-FCB006951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379E3-C0E5-2640-88A9-A93A1C68C0AB}"/>
              </a:ext>
            </a:extLst>
          </p:cNvPr>
          <p:cNvSpPr>
            <a:spLocks noGrp="1"/>
          </p:cNvSpPr>
          <p:nvPr>
            <p:ph type="sldNum" sz="quarter" idx="12"/>
          </p:nvPr>
        </p:nvSpPr>
        <p:spPr/>
        <p:txBody>
          <a:bodyPr/>
          <a:lstStyle/>
          <a:p>
            <a:fld id="{48AE6A5E-8C32-8641-BE02-8BA004CC3A73}" type="slidenum">
              <a:rPr lang="en-US" smtClean="0"/>
              <a:t>‹#›</a:t>
            </a:fld>
            <a:endParaRPr lang="en-US"/>
          </a:p>
        </p:txBody>
      </p:sp>
    </p:spTree>
    <p:extLst>
      <p:ext uri="{BB962C8B-B14F-4D97-AF65-F5344CB8AC3E}">
        <p14:creationId xmlns:p14="http://schemas.microsoft.com/office/powerpoint/2010/main" val="428733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a:xfrm>
            <a:off x="9180576" y="6327648"/>
            <a:ext cx="2743200" cy="365760"/>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33648084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a:xfrm>
            <a:off x="1216152" y="365125"/>
            <a:ext cx="10219481" cy="780769"/>
          </a:xfrm>
        </p:spPr>
        <p:txBody>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4" y="6327648"/>
            <a:ext cx="2743200" cy="365760"/>
          </a:xfrm>
          <a:prstGeom prst="rect">
            <a:avLst/>
          </a:prstGeom>
        </p:spPr>
        <p:txBody>
          <a:bodyPr/>
          <a:lstStyle>
            <a:lvl1pPr algn="l">
              <a:defRPr/>
            </a:lvl1pPr>
          </a:lstStyle>
          <a:p>
            <a:r>
              <a:rPr lang="en-US"/>
              <a:t>JanEgilRing</a:t>
            </a:r>
            <a:endParaRPr lang="en-US" dirty="0"/>
          </a:p>
        </p:txBody>
      </p:sp>
      <p:sp>
        <p:nvSpPr>
          <p:cNvPr id="7" name="Rectangle 6">
            <a:extLst>
              <a:ext uri="{FF2B5EF4-FFF2-40B4-BE49-F238E27FC236}">
                <a16:creationId xmlns:a16="http://schemas.microsoft.com/office/drawing/2014/main" id="{1C700FCF-7B7F-49FA-95FF-A71825382CEF}"/>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7732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8" name="Rectangle 7">
            <a:extLst>
              <a:ext uri="{FF2B5EF4-FFF2-40B4-BE49-F238E27FC236}">
                <a16:creationId xmlns:a16="http://schemas.microsoft.com/office/drawing/2014/main" id="{A7859949-B4A0-4A6F-9E87-34690D0A0076}"/>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3050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150471" y="165791"/>
            <a:ext cx="11887200" cy="5609976"/>
          </a:xfrm>
          <a:solidFill>
            <a:schemeClr val="bg1">
              <a:lumMod val="95000"/>
              <a:alpha val="75000"/>
            </a:schemeClr>
          </a:solidFill>
          <a:ln>
            <a:solidFill>
              <a:srgbClr val="5882A5"/>
            </a:solidFill>
          </a:ln>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69383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49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2533487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8" name="Rectangle 7">
            <a:extLst>
              <a:ext uri="{FF2B5EF4-FFF2-40B4-BE49-F238E27FC236}">
                <a16:creationId xmlns:a16="http://schemas.microsoft.com/office/drawing/2014/main" id="{A0178393-01D4-4B3A-BDBF-28AC0CF1EB42}"/>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4213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8" name="Rectangle 7">
            <a:extLst>
              <a:ext uri="{FF2B5EF4-FFF2-40B4-BE49-F238E27FC236}">
                <a16:creationId xmlns:a16="http://schemas.microsoft.com/office/drawing/2014/main" id="{3F8F0112-99C6-4A11-BCBB-6A247BDF31EB}"/>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3598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1216152" y="365125"/>
            <a:ext cx="1012847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9" name="Rectangle 8">
            <a:extLst>
              <a:ext uri="{FF2B5EF4-FFF2-40B4-BE49-F238E27FC236}">
                <a16:creationId xmlns:a16="http://schemas.microsoft.com/office/drawing/2014/main" id="{6CB0D540-35F4-4826-B3C6-FE858B700459}"/>
              </a:ext>
            </a:extLst>
          </p:cNvPr>
          <p:cNvSpPr/>
          <p:nvPr userDrawn="1"/>
        </p:nvSpPr>
        <p:spPr>
          <a:xfrm>
            <a:off x="837052" y="632760"/>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033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640093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41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BAA0B82-0A51-4825-959A-9723F6A32109}"/>
              </a:ext>
            </a:extLst>
          </p:cNvPr>
          <p:cNvSpPr>
            <a:spLocks noGrp="1"/>
          </p:cNvSpPr>
          <p:nvPr>
            <p:ph type="title"/>
          </p:nvPr>
        </p:nvSpPr>
        <p:spPr>
          <a:xfrm>
            <a:off x="1215342" y="365125"/>
            <a:ext cx="10138458" cy="780769"/>
          </a:xfrm>
        </p:spPr>
        <p:txBody>
          <a:bodyPr>
            <a:noAutofit/>
          </a:bodyPr>
          <a:lstStyle/>
          <a:p>
            <a:r>
              <a:rPr lang="en-US" sz="3200"/>
              <a:t>Click to edit Master title style</a:t>
            </a:r>
            <a:endParaRPr lang="en-US" sz="3200" dirty="0"/>
          </a:p>
        </p:txBody>
      </p:sp>
      <p:sp>
        <p:nvSpPr>
          <p:cNvPr id="15" name="Footer Placeholder 2">
            <a:extLst>
              <a:ext uri="{FF2B5EF4-FFF2-40B4-BE49-F238E27FC236}">
                <a16:creationId xmlns:a16="http://schemas.microsoft.com/office/drawing/2014/main" id="{93447469-7703-465B-82C0-5BA8D3FCB184}"/>
              </a:ext>
            </a:extLst>
          </p:cNvPr>
          <p:cNvSpPr txBox="1">
            <a:spLocks/>
          </p:cNvSpPr>
          <p:nvPr userDrawn="1"/>
        </p:nvSpPr>
        <p:spPr>
          <a:xfrm>
            <a:off x="9178723" y="6327085"/>
            <a:ext cx="2743200" cy="365125"/>
          </a:xfrm>
          <a:prstGeom prst="rect">
            <a:avLst/>
          </a:prstGeom>
        </p:spPr>
        <p:txBody>
          <a:bodyPr/>
          <a:lstStyle>
            <a:defPPr>
              <a:defRPr lang="en-US"/>
            </a:defPPr>
            <a:lvl1pPr marL="0" algn="l" defTabSz="914400" rtl="0" eaLnBrk="1" latinLnBrk="0" hangingPunct="1">
              <a:defRPr sz="1800" kern="1200">
                <a:solidFill>
                  <a:srgbClr val="0F4C8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YourTwitterHandle</a:t>
            </a:r>
            <a:endParaRPr lang="en-US" dirty="0"/>
          </a:p>
        </p:txBody>
      </p:sp>
      <p:pic>
        <p:nvPicPr>
          <p:cNvPr id="16" name="Picture 15">
            <a:extLst>
              <a:ext uri="{FF2B5EF4-FFF2-40B4-BE49-F238E27FC236}">
                <a16:creationId xmlns:a16="http://schemas.microsoft.com/office/drawing/2014/main" id="{22DA5CAF-314A-4124-8D49-D0BABBCA8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646480"/>
            <a:ext cx="5334000" cy="4000500"/>
          </a:xfrm>
          <a:prstGeom prst="rect">
            <a:avLst/>
          </a:prstGeom>
        </p:spPr>
      </p:pic>
      <p:pic>
        <p:nvPicPr>
          <p:cNvPr id="18" name="Picture 17">
            <a:extLst>
              <a:ext uri="{FF2B5EF4-FFF2-40B4-BE49-F238E27FC236}">
                <a16:creationId xmlns:a16="http://schemas.microsoft.com/office/drawing/2014/main" id="{0409B35B-3326-47E3-81C5-A13020810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729" y="3414392"/>
            <a:ext cx="3429000" cy="2571750"/>
          </a:xfrm>
          <a:prstGeom prst="rect">
            <a:avLst/>
          </a:prstGeom>
        </p:spPr>
      </p:pic>
      <p:pic>
        <p:nvPicPr>
          <p:cNvPr id="19" name="Picture 18">
            <a:extLst>
              <a:ext uri="{FF2B5EF4-FFF2-40B4-BE49-F238E27FC236}">
                <a16:creationId xmlns:a16="http://schemas.microsoft.com/office/drawing/2014/main" id="{8BAC9CA0-B860-42CA-B1F7-4302A813DC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516" y="3414392"/>
            <a:ext cx="3429000" cy="2571750"/>
          </a:xfrm>
          <a:prstGeom prst="rect">
            <a:avLst/>
          </a:prstGeom>
        </p:spPr>
      </p:pic>
      <p:sp>
        <p:nvSpPr>
          <p:cNvPr id="20" name="Rectangle 19">
            <a:extLst>
              <a:ext uri="{FF2B5EF4-FFF2-40B4-BE49-F238E27FC236}">
                <a16:creationId xmlns:a16="http://schemas.microsoft.com/office/drawing/2014/main" id="{2B0EE369-AB71-49D3-8DE0-06D7F208D76C}"/>
              </a:ext>
            </a:extLst>
          </p:cNvPr>
          <p:cNvSpPr/>
          <p:nvPr userDrawn="1"/>
        </p:nvSpPr>
        <p:spPr>
          <a:xfrm>
            <a:off x="8686800" y="6211520"/>
            <a:ext cx="2667000" cy="572052"/>
          </a:xfrm>
          <a:prstGeom prst="rect">
            <a:avLst/>
          </a:prstGeom>
          <a:solidFill>
            <a:srgbClr val="B5C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95CDDBC3-194A-48F2-B56C-F490B82ED6E4}"/>
              </a:ext>
            </a:extLst>
          </p:cNvPr>
          <p:cNvGrpSpPr/>
          <p:nvPr userDrawn="1"/>
        </p:nvGrpSpPr>
        <p:grpSpPr>
          <a:xfrm>
            <a:off x="8483779" y="3605236"/>
            <a:ext cx="2680558" cy="2190063"/>
            <a:chOff x="8483779" y="3497994"/>
            <a:chExt cx="2680558" cy="2190063"/>
          </a:xfrm>
        </p:grpSpPr>
        <p:pic>
          <p:nvPicPr>
            <p:cNvPr id="17" name="Picture 16">
              <a:extLst>
                <a:ext uri="{FF2B5EF4-FFF2-40B4-BE49-F238E27FC236}">
                  <a16:creationId xmlns:a16="http://schemas.microsoft.com/office/drawing/2014/main" id="{A536DC85-C874-4DD8-B38D-1475D562AC9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83779" y="3497994"/>
              <a:ext cx="2653990" cy="1990493"/>
            </a:xfrm>
            <a:prstGeom prst="rect">
              <a:avLst/>
            </a:prstGeom>
          </p:spPr>
        </p:pic>
        <p:sp>
          <p:nvSpPr>
            <p:cNvPr id="21" name="TextBox 20">
              <a:extLst>
                <a:ext uri="{FF2B5EF4-FFF2-40B4-BE49-F238E27FC236}">
                  <a16:creationId xmlns:a16="http://schemas.microsoft.com/office/drawing/2014/main" id="{51F731A0-16BE-424C-93C4-25473807E8A8}"/>
                </a:ext>
              </a:extLst>
            </p:cNvPr>
            <p:cNvSpPr txBox="1"/>
            <p:nvPr userDrawn="1"/>
          </p:nvSpPr>
          <p:spPr>
            <a:xfrm>
              <a:off x="8541942" y="5380280"/>
              <a:ext cx="2622395" cy="307777"/>
            </a:xfrm>
            <a:prstGeom prst="rect">
              <a:avLst/>
            </a:prstGeom>
            <a:noFill/>
          </p:spPr>
          <p:txBody>
            <a:bodyPr wrap="square" rtlCol="0">
              <a:spAutoFit/>
            </a:bodyPr>
            <a:lstStyle/>
            <a:p>
              <a:pPr algn="ctr"/>
              <a:r>
                <a:rPr lang="de-DE" sz="1400" b="1" dirty="0">
                  <a:latin typeface="Ostrich Sans" panose="020B0604020202020204"/>
                </a:rPr>
                <a:t>powershell.one</a:t>
              </a:r>
            </a:p>
          </p:txBody>
        </p:sp>
      </p:grpSp>
      <p:pic>
        <p:nvPicPr>
          <p:cNvPr id="22" name="Picture 21">
            <a:extLst>
              <a:ext uri="{FF2B5EF4-FFF2-40B4-BE49-F238E27FC236}">
                <a16:creationId xmlns:a16="http://schemas.microsoft.com/office/drawing/2014/main" id="{45A79560-0E40-4A15-8F8A-35A8655F1BD0}"/>
              </a:ext>
            </a:extLst>
          </p:cNvPr>
          <p:cNvPicPr>
            <a:picLocks noChangeAspect="1"/>
          </p:cNvPicPr>
          <p:nvPr userDrawn="1"/>
        </p:nvPicPr>
        <p:blipFill>
          <a:blip r:embed="rId6"/>
          <a:stretch>
            <a:fillRect/>
          </a:stretch>
        </p:blipFill>
        <p:spPr>
          <a:xfrm>
            <a:off x="0" y="0"/>
            <a:ext cx="12192000" cy="6857999"/>
          </a:xfrm>
          <a:prstGeom prst="rect">
            <a:avLst/>
          </a:prstGeom>
        </p:spPr>
      </p:pic>
    </p:spTree>
    <p:extLst>
      <p:ext uri="{BB962C8B-B14F-4D97-AF65-F5344CB8AC3E}">
        <p14:creationId xmlns:p14="http://schemas.microsoft.com/office/powerpoint/2010/main" val="38257283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23865007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4"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29161183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1689852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728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a:xfrm>
            <a:off x="9178723" y="6327085"/>
            <a:ext cx="2743200" cy="365125"/>
          </a:xfrm>
          <a:prstGeom prst="rect">
            <a:avLst/>
          </a:prstGeom>
        </p:spPr>
        <p:txBody>
          <a:bodyPr/>
          <a:lstStyle/>
          <a:p>
            <a:r>
              <a:rPr lang="en-US"/>
              <a:t>JanEgilRing</a:t>
            </a:r>
            <a:endParaRPr lang="en-US" dirty="0"/>
          </a:p>
        </p:txBody>
      </p:sp>
    </p:spTree>
    <p:extLst>
      <p:ext uri="{BB962C8B-B14F-4D97-AF65-F5344CB8AC3E}">
        <p14:creationId xmlns:p14="http://schemas.microsoft.com/office/powerpoint/2010/main" val="193035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868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20.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19.png"/><Relationship Id="rId2" Type="http://schemas.openxmlformats.org/officeDocument/2006/relationships/slideLayout" Target="../slideLayouts/slideLayout67.xml"/><Relationship Id="rId16" Type="http://schemas.openxmlformats.org/officeDocument/2006/relationships/theme" Target="../theme/theme3.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903690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3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31" r:id="rId27"/>
    <p:sldLayoutId id="2147483824" r:id="rId28"/>
    <p:sldLayoutId id="2147483825" r:id="rId29"/>
    <p:sldLayoutId id="2147483826" r:id="rId30"/>
    <p:sldLayoutId id="2147483827" r:id="rId31"/>
    <p:sldLayoutId id="2147483828" r:id="rId32"/>
    <p:sldLayoutId id="214748382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051293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1215342" y="365125"/>
            <a:ext cx="10138458" cy="7807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Rectangle 8">
            <a:extLst>
              <a:ext uri="{FF2B5EF4-FFF2-40B4-BE49-F238E27FC236}">
                <a16:creationId xmlns:a16="http://schemas.microsoft.com/office/drawing/2014/main" id="{07906A78-65EE-4222-B502-834EDD88B1E2}"/>
              </a:ext>
            </a:extLst>
          </p:cNvPr>
          <p:cNvSpPr/>
          <p:nvPr userDrawn="1"/>
        </p:nvSpPr>
        <p:spPr>
          <a:xfrm rot="20630108">
            <a:off x="3416083" y="1015061"/>
            <a:ext cx="5570527" cy="5570527"/>
          </a:xfrm>
          <a:prstGeom prst="rect">
            <a:avLst/>
          </a:prstGeom>
          <a:blipFill dpi="0" rotWithShape="1">
            <a:blip r:embed="rId17">
              <a:alphaModFix amt="18000"/>
              <a:duotone>
                <a:schemeClr val="accent3">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DB2A0B77-FCB1-4E05-99AF-0B7E9C7AF39D}"/>
              </a:ext>
            </a:extLst>
          </p:cNvPr>
          <p:cNvSpPr>
            <a:spLocks noGrp="1"/>
          </p:cNvSpPr>
          <p:nvPr>
            <p:ph type="ftr" sz="quarter" idx="3"/>
          </p:nvPr>
        </p:nvSpPr>
        <p:spPr>
          <a:xfrm>
            <a:off x="9180576" y="6327648"/>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JanEgilRing</a:t>
            </a:r>
            <a:endParaRPr lang="en-US" dirty="0"/>
          </a:p>
        </p:txBody>
      </p:sp>
      <p:sp>
        <p:nvSpPr>
          <p:cNvPr id="12" name="Rectangle 11">
            <a:extLst>
              <a:ext uri="{FF2B5EF4-FFF2-40B4-BE49-F238E27FC236}">
                <a16:creationId xmlns:a16="http://schemas.microsoft.com/office/drawing/2014/main" id="{69027204-AC7F-409C-9AE0-93C12006B133}"/>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09504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Lst>
  <p:hf sldNum="0" hdr="0" dt="0"/>
  <p:txStyles>
    <p:titleStyle>
      <a:lvl1pPr algn="l" defTabSz="914400" rtl="0" eaLnBrk="1" latinLnBrk="0" hangingPunct="1">
        <a:lnSpc>
          <a:spcPct val="90000"/>
        </a:lnSpc>
        <a:spcBef>
          <a:spcPct val="0"/>
        </a:spcBef>
        <a:buNone/>
        <a:defRPr sz="4400" b="0" kern="1200">
          <a:solidFill>
            <a:srgbClr val="0F4C81"/>
          </a:solidFill>
          <a:latin typeface="Ostrich Sans Heavy" panose="02000908000000020004"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tags" Target="../tags/tag1.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9.xml"/><Relationship Id="rId1" Type="http://schemas.openxmlformats.org/officeDocument/2006/relationships/tags" Target="../tags/tag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29.xml"/><Relationship Id="rId1" Type="http://schemas.openxmlformats.org/officeDocument/2006/relationships/tags" Target="../tags/tag3.xml"/><Relationship Id="rId6" Type="http://schemas.openxmlformats.org/officeDocument/2006/relationships/image" Target="../media/image37.png"/><Relationship Id="rId11" Type="http://schemas.openxmlformats.org/officeDocument/2006/relationships/image" Target="../media/image3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11FCFE-08D1-4882-82B3-B3D9F70822B4}"/>
              </a:ext>
            </a:extLst>
          </p:cNvPr>
          <p:cNvPicPr>
            <a:picLocks noChangeAspect="1"/>
          </p:cNvPicPr>
          <p:nvPr/>
        </p:nvPicPr>
        <p:blipFill>
          <a:blip r:embed="rId3">
            <a:alphaModFix amt="54000"/>
          </a:blip>
          <a:stretch>
            <a:fillRect/>
          </a:stretch>
        </p:blipFill>
        <p:spPr>
          <a:xfrm>
            <a:off x="4529666" y="-500904"/>
            <a:ext cx="9231128" cy="8069359"/>
          </a:xfrm>
          <a:prstGeom prst="rect">
            <a:avLst/>
          </a:prstGeom>
        </p:spPr>
      </p:pic>
      <p:sp>
        <p:nvSpPr>
          <p:cNvPr id="2" name="Title 1">
            <a:extLst>
              <a:ext uri="{FF2B5EF4-FFF2-40B4-BE49-F238E27FC236}">
                <a16:creationId xmlns:a16="http://schemas.microsoft.com/office/drawing/2014/main" id="{749D4421-4CF0-48EC-A9CA-B37BA9CA457E}"/>
              </a:ext>
            </a:extLst>
          </p:cNvPr>
          <p:cNvSpPr>
            <a:spLocks noGrp="1"/>
          </p:cNvSpPr>
          <p:nvPr>
            <p:ph type="title"/>
          </p:nvPr>
        </p:nvSpPr>
        <p:spPr>
          <a:xfrm>
            <a:off x="584200" y="3041334"/>
            <a:ext cx="6605740" cy="492443"/>
          </a:xfrm>
        </p:spPr>
        <p:txBody>
          <a:bodyPr/>
          <a:lstStyle/>
          <a:p>
            <a:r>
              <a:rPr lang="nb-NO" sz="3200" dirty="0">
                <a:latin typeface="+mn-lt"/>
              </a:rPr>
              <a:t>Azure Functions in a Hybrid World</a:t>
            </a:r>
            <a:endParaRPr lang="en-US" sz="3200" dirty="0">
              <a:latin typeface="+mn-lt"/>
            </a:endParaRPr>
          </a:p>
        </p:txBody>
      </p:sp>
      <p:sp>
        <p:nvSpPr>
          <p:cNvPr id="3" name="Text Placeholder 2">
            <a:extLst>
              <a:ext uri="{FF2B5EF4-FFF2-40B4-BE49-F238E27FC236}">
                <a16:creationId xmlns:a16="http://schemas.microsoft.com/office/drawing/2014/main" id="{A45FC810-1870-4408-97A5-B50810E8C35A}"/>
              </a:ext>
            </a:extLst>
          </p:cNvPr>
          <p:cNvSpPr>
            <a:spLocks noGrp="1"/>
          </p:cNvSpPr>
          <p:nvPr>
            <p:ph type="body" sz="quarter" idx="12"/>
          </p:nvPr>
        </p:nvSpPr>
        <p:spPr>
          <a:xfrm>
            <a:off x="584200" y="3905914"/>
            <a:ext cx="4738427" cy="3662541"/>
          </a:xfrm>
        </p:spPr>
        <p:txBody>
          <a:bodyPr/>
          <a:lstStyle/>
          <a:p>
            <a:r>
              <a:rPr lang="en-US" sz="2000" dirty="0">
                <a:latin typeface="+mj-lt"/>
              </a:rPr>
              <a:t>Jan Egil Ring</a:t>
            </a:r>
          </a:p>
          <a:p>
            <a:r>
              <a:rPr lang="en-US" sz="1800" dirty="0"/>
              <a:t>Lead Architect, Infrastructure – Crayon AS</a:t>
            </a:r>
          </a:p>
          <a:p>
            <a:r>
              <a:rPr lang="en-US" sz="1800" dirty="0"/>
              <a:t>     </a:t>
            </a:r>
          </a:p>
          <a:p>
            <a:r>
              <a:rPr lang="en-US" sz="1800" dirty="0"/>
              <a:t>     @JanEgilRing</a:t>
            </a:r>
          </a:p>
          <a:p>
            <a:endParaRPr lang="en-US" sz="1800" dirty="0"/>
          </a:p>
          <a:p>
            <a:endParaRPr lang="en-US" sz="1800" dirty="0"/>
          </a:p>
          <a:p>
            <a:endParaRPr lang="en-US" sz="1800" dirty="0"/>
          </a:p>
          <a:p>
            <a:endParaRPr lang="en-US" sz="1800" dirty="0"/>
          </a:p>
          <a:p>
            <a:endParaRPr lang="en-US" sz="1800" dirty="0"/>
          </a:p>
          <a:p>
            <a:r>
              <a:rPr lang="en-US" sz="1800" dirty="0"/>
              <a:t>Slide credits: @JustinWGrote</a:t>
            </a:r>
          </a:p>
          <a:p>
            <a:endParaRPr lang="en-US" sz="1800" dirty="0"/>
          </a:p>
          <a:p>
            <a:endParaRPr lang="en-US" sz="1800" dirty="0"/>
          </a:p>
          <a:p>
            <a:endParaRPr lang="en-US" sz="2000" dirty="0"/>
          </a:p>
        </p:txBody>
      </p:sp>
      <p:pic>
        <p:nvPicPr>
          <p:cNvPr id="9" name="Picture 8" descr="A picture containing tree, plant&#10;&#10;Description automatically generated">
            <a:extLst>
              <a:ext uri="{FF2B5EF4-FFF2-40B4-BE49-F238E27FC236}">
                <a16:creationId xmlns:a16="http://schemas.microsoft.com/office/drawing/2014/main" id="{FDECD8FF-A815-404B-8C22-AD80D4981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 y="4703375"/>
            <a:ext cx="375833" cy="375833"/>
          </a:xfrm>
          <a:prstGeom prst="rect">
            <a:avLst/>
          </a:prstGeom>
        </p:spPr>
      </p:pic>
    </p:spTree>
    <p:extLst>
      <p:ext uri="{BB962C8B-B14F-4D97-AF65-F5344CB8AC3E}">
        <p14:creationId xmlns:p14="http://schemas.microsoft.com/office/powerpoint/2010/main" val="495652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306" y="220372"/>
            <a:ext cx="11655425" cy="723900"/>
          </a:xfrm>
        </p:spPr>
        <p:txBody>
          <a:bodyPr/>
          <a:lstStyle/>
          <a:p>
            <a:r>
              <a:rPr lang="en-US" sz="4704" dirty="0"/>
              <a:t>Azure Functions Programming Model</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194480"/>
            <a:ext cx="3216640" cy="4859761"/>
            <a:chOff x="4133899" y="1194163"/>
            <a:chExt cx="3217096" cy="486045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60450"/>
              <a:chOff x="4841006" y="1194163"/>
              <a:chExt cx="2509989" cy="486045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40888"/>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effectLst/>
                    <a:uLnTx/>
                    <a:uFillTx/>
                    <a:latin typeface="Segoe UI Semilight"/>
                    <a:ea typeface="+mn-ea"/>
                    <a:cs typeface="+mn-cs"/>
                  </a:rPr>
                  <a:t>Author functions in C#, F#, Node, Java, Python, PowerShell, and more</a:t>
                </a:r>
              </a:p>
            </p:txBody>
          </p:sp>
          <p:sp>
            <p:nvSpPr>
              <p:cNvPr id="28" name="TextBox 27"/>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effectLst/>
                    <a:uLnTx/>
                    <a:uFillTx/>
                    <a:latin typeface="Segoe UI Semilight"/>
                    <a:ea typeface="+mn-ea"/>
                    <a:cs typeface="+mn-cs"/>
                  </a:rPr>
                  <a:t>Code</a:t>
                </a:r>
              </a:p>
            </p:txBody>
          </p:sp>
        </p:grpSp>
        <p:sp>
          <p:nvSpPr>
            <p:cNvPr id="45" name="Arrow: Right 44"/>
            <p:cNvSpPr/>
            <p:nvPr/>
          </p:nvSpPr>
          <p:spPr bwMode="auto">
            <a:xfrm>
              <a:off x="4133899" y="3284824"/>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203628"/>
            <a:ext cx="2675432" cy="5085232"/>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effectLst/>
                  <a:uLnTx/>
                  <a:uFillTx/>
                  <a:latin typeface="Segoe UI Semilight"/>
                  <a:ea typeface="+mn-ea"/>
                  <a:cs typeface="+mn-cs"/>
                </a:rPr>
                <a:t>Events</a:t>
              </a:r>
            </a:p>
          </p:txBody>
        </p:sp>
        <p:sp>
          <p:nvSpPr>
            <p:cNvPr id="47" name="TextBox 46"/>
            <p:cNvSpPr txBox="1"/>
            <p:nvPr/>
          </p:nvSpPr>
          <p:spPr>
            <a:xfrm>
              <a:off x="1479412" y="5113725"/>
              <a:ext cx="2509989" cy="117554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effectLst/>
                  <a:uLnTx/>
                  <a:uFillTx/>
                  <a:latin typeface="Segoe UI Semilight"/>
                  <a:ea typeface="+mn-ea"/>
                  <a:cs typeface="+mn-cs"/>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5" y="1194480"/>
            <a:ext cx="3253400" cy="4874496"/>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effectLst/>
                    <a:uLnTx/>
                    <a:uFillTx/>
                    <a:latin typeface="Segoe UI Semilight"/>
                    <a:ea typeface="+mn-ea"/>
                    <a:cs typeface="+mn-cs"/>
                  </a:rPr>
                  <a:t>Outputs</a:t>
                </a:r>
              </a:p>
            </p:txBody>
          </p:sp>
          <p:sp>
            <p:nvSpPr>
              <p:cNvPr id="48" name="TextBox 47"/>
              <p:cNvSpPr txBox="1"/>
              <p:nvPr/>
            </p:nvSpPr>
            <p:spPr>
              <a:xfrm>
                <a:off x="8202599" y="5115281"/>
                <a:ext cx="2509989" cy="95407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effectLst/>
                    <a:uLnTx/>
                    <a:uFillTx/>
                    <a:latin typeface="Segoe UI Semilight"/>
                    <a:ea typeface="+mn-ea"/>
                    <a:cs typeface="+mn-cs"/>
                  </a:rPr>
                  <a:t>Send results to an ever-growing collection of services</a:t>
                </a:r>
              </a:p>
            </p:txBody>
          </p:sp>
        </p:grpSp>
      </p:grpSp>
    </p:spTree>
    <p:extLst>
      <p:ext uri="{BB962C8B-B14F-4D97-AF65-F5344CB8AC3E}">
        <p14:creationId xmlns:p14="http://schemas.microsoft.com/office/powerpoint/2010/main" val="410383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quest a Demo – Instaview365">
            <a:extLst>
              <a:ext uri="{FF2B5EF4-FFF2-40B4-BE49-F238E27FC236}">
                <a16:creationId xmlns:a16="http://schemas.microsoft.com/office/drawing/2014/main" id="{F71DE5DE-785A-4313-A373-C605ED145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95" y="4090138"/>
            <a:ext cx="4230948" cy="24100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B2F71E4-3D99-433E-94D4-55AD5E75758C}"/>
              </a:ext>
            </a:extLst>
          </p:cNvPr>
          <p:cNvPicPr>
            <a:picLocks noChangeAspect="1"/>
          </p:cNvPicPr>
          <p:nvPr/>
        </p:nvPicPr>
        <p:blipFill>
          <a:blip r:embed="rId3"/>
          <a:stretch>
            <a:fillRect/>
          </a:stretch>
        </p:blipFill>
        <p:spPr>
          <a:xfrm>
            <a:off x="3261126" y="562543"/>
            <a:ext cx="5669745" cy="3159550"/>
          </a:xfrm>
          <a:prstGeom prst="rect">
            <a:avLst/>
          </a:prstGeom>
        </p:spPr>
      </p:pic>
    </p:spTree>
    <p:extLst>
      <p:ext uri="{BB962C8B-B14F-4D97-AF65-F5344CB8AC3E}">
        <p14:creationId xmlns:p14="http://schemas.microsoft.com/office/powerpoint/2010/main" val="2656392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101073-A261-485B-868C-C1FD7198F141}"/>
              </a:ext>
            </a:extLst>
          </p:cNvPr>
          <p:cNvSpPr txBox="1">
            <a:spLocks/>
          </p:cNvSpPr>
          <p:nvPr/>
        </p:nvSpPr>
        <p:spPr>
          <a:xfrm>
            <a:off x="584200" y="1435503"/>
            <a:ext cx="11018520" cy="16127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b-NO"/>
              <a:t>Two options</a:t>
            </a:r>
          </a:p>
          <a:p>
            <a:pPr lvl="1"/>
            <a:r>
              <a:rPr lang="nb-NO"/>
              <a:t>Hybrid Connections</a:t>
            </a:r>
          </a:p>
          <a:p>
            <a:pPr lvl="1"/>
            <a:r>
              <a:rPr lang="nb-NO"/>
              <a:t>Virtual Network Integration</a:t>
            </a:r>
            <a:endParaRPr lang="en-US" dirty="0"/>
          </a:p>
        </p:txBody>
      </p:sp>
      <p:pic>
        <p:nvPicPr>
          <p:cNvPr id="3" name="Picture 2">
            <a:extLst>
              <a:ext uri="{FF2B5EF4-FFF2-40B4-BE49-F238E27FC236}">
                <a16:creationId xmlns:a16="http://schemas.microsoft.com/office/drawing/2014/main" id="{898568BD-5E50-4855-BA72-0854CE99F4CA}"/>
              </a:ext>
            </a:extLst>
          </p:cNvPr>
          <p:cNvPicPr>
            <a:picLocks noChangeAspect="1"/>
          </p:cNvPicPr>
          <p:nvPr/>
        </p:nvPicPr>
        <p:blipFill>
          <a:blip r:embed="rId3"/>
          <a:stretch>
            <a:fillRect/>
          </a:stretch>
        </p:blipFill>
        <p:spPr>
          <a:xfrm>
            <a:off x="5943600" y="1876430"/>
            <a:ext cx="5093041" cy="1602886"/>
          </a:xfrm>
          <a:prstGeom prst="rect">
            <a:avLst/>
          </a:prstGeom>
        </p:spPr>
      </p:pic>
      <p:sp>
        <p:nvSpPr>
          <p:cNvPr id="4" name="AutoShape 2" descr="How regional VNet Integration works">
            <a:extLst>
              <a:ext uri="{FF2B5EF4-FFF2-40B4-BE49-F238E27FC236}">
                <a16:creationId xmlns:a16="http://schemas.microsoft.com/office/drawing/2014/main" id="{17B86567-139D-4D94-9239-C8A64302FA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179A600-08F5-4B52-99BF-73E28DB2076B}"/>
              </a:ext>
            </a:extLst>
          </p:cNvPr>
          <p:cNvPicPr>
            <a:picLocks noChangeAspect="1"/>
          </p:cNvPicPr>
          <p:nvPr/>
        </p:nvPicPr>
        <p:blipFill>
          <a:blip r:embed="rId4"/>
          <a:stretch>
            <a:fillRect/>
          </a:stretch>
        </p:blipFill>
        <p:spPr>
          <a:xfrm>
            <a:off x="5737769" y="3970996"/>
            <a:ext cx="5980952" cy="1714286"/>
          </a:xfrm>
          <a:prstGeom prst="rect">
            <a:avLst/>
          </a:prstGeom>
        </p:spPr>
      </p:pic>
      <p:sp>
        <p:nvSpPr>
          <p:cNvPr id="6" name="Title 1">
            <a:extLst>
              <a:ext uri="{FF2B5EF4-FFF2-40B4-BE49-F238E27FC236}">
                <a16:creationId xmlns:a16="http://schemas.microsoft.com/office/drawing/2014/main" id="{0DCCA69B-2706-4F77-9ABE-EB9FB7498009}"/>
              </a:ext>
            </a:extLst>
          </p:cNvPr>
          <p:cNvSpPr txBox="1">
            <a:spLocks/>
          </p:cNvSpPr>
          <p:nvPr/>
        </p:nvSpPr>
        <p:spPr>
          <a:xfrm>
            <a:off x="800306" y="220372"/>
            <a:ext cx="11655425" cy="72390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704" dirty="0"/>
              <a:t>Azure Functions – Hybrid networking</a:t>
            </a:r>
          </a:p>
        </p:txBody>
      </p:sp>
    </p:spTree>
    <p:extLst>
      <p:ext uri="{BB962C8B-B14F-4D97-AF65-F5344CB8AC3E}">
        <p14:creationId xmlns:p14="http://schemas.microsoft.com/office/powerpoint/2010/main" val="2523425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101073-A261-485B-868C-C1FD7198F141}"/>
              </a:ext>
            </a:extLst>
          </p:cNvPr>
          <p:cNvSpPr txBox="1">
            <a:spLocks/>
          </p:cNvSpPr>
          <p:nvPr/>
        </p:nvSpPr>
        <p:spPr>
          <a:xfrm>
            <a:off x="584200" y="1435503"/>
            <a:ext cx="11018520" cy="16127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4" name="AutoShape 2" descr="How regional VNet Integration works">
            <a:extLst>
              <a:ext uri="{FF2B5EF4-FFF2-40B4-BE49-F238E27FC236}">
                <a16:creationId xmlns:a16="http://schemas.microsoft.com/office/drawing/2014/main" id="{17B86567-139D-4D94-9239-C8A64302FA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1">
            <a:extLst>
              <a:ext uri="{FF2B5EF4-FFF2-40B4-BE49-F238E27FC236}">
                <a16:creationId xmlns:a16="http://schemas.microsoft.com/office/drawing/2014/main" id="{0DCCA69B-2706-4F77-9ABE-EB9FB7498009}"/>
              </a:ext>
            </a:extLst>
          </p:cNvPr>
          <p:cNvSpPr txBox="1">
            <a:spLocks/>
          </p:cNvSpPr>
          <p:nvPr/>
        </p:nvSpPr>
        <p:spPr>
          <a:xfrm>
            <a:off x="800306" y="220372"/>
            <a:ext cx="11655425" cy="72390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704" dirty="0"/>
              <a:t>Bonus tip: Durable Functions</a:t>
            </a:r>
          </a:p>
        </p:txBody>
      </p:sp>
      <p:pic>
        <p:nvPicPr>
          <p:cNvPr id="7" name="Picture 6">
            <a:extLst>
              <a:ext uri="{FF2B5EF4-FFF2-40B4-BE49-F238E27FC236}">
                <a16:creationId xmlns:a16="http://schemas.microsoft.com/office/drawing/2014/main" id="{23812C20-B3DF-4E7E-B0DE-E56231EC4713}"/>
              </a:ext>
            </a:extLst>
          </p:cNvPr>
          <p:cNvPicPr>
            <a:picLocks noChangeAspect="1"/>
          </p:cNvPicPr>
          <p:nvPr/>
        </p:nvPicPr>
        <p:blipFill>
          <a:blip r:embed="rId3"/>
          <a:stretch>
            <a:fillRect/>
          </a:stretch>
        </p:blipFill>
        <p:spPr>
          <a:xfrm>
            <a:off x="3557096" y="1435503"/>
            <a:ext cx="4364292" cy="4364292"/>
          </a:xfrm>
          <a:prstGeom prst="rect">
            <a:avLst/>
          </a:prstGeom>
        </p:spPr>
      </p:pic>
      <p:sp>
        <p:nvSpPr>
          <p:cNvPr id="9" name="TextBox 8">
            <a:extLst>
              <a:ext uri="{FF2B5EF4-FFF2-40B4-BE49-F238E27FC236}">
                <a16:creationId xmlns:a16="http://schemas.microsoft.com/office/drawing/2014/main" id="{FC79BECC-ECB9-409B-9B8E-9DAE2C401635}"/>
              </a:ext>
            </a:extLst>
          </p:cNvPr>
          <p:cNvSpPr txBox="1"/>
          <p:nvPr/>
        </p:nvSpPr>
        <p:spPr>
          <a:xfrm>
            <a:off x="1228299" y="6106360"/>
            <a:ext cx="10249468" cy="369332"/>
          </a:xfrm>
          <a:prstGeom prst="rect">
            <a:avLst/>
          </a:prstGeom>
          <a:noFill/>
        </p:spPr>
        <p:txBody>
          <a:bodyPr wrap="square">
            <a:spAutoFit/>
          </a:bodyPr>
          <a:lstStyle/>
          <a:p>
            <a:r>
              <a:rPr lang="en-US" dirty="0"/>
              <a:t>https://docs.microsoft.com/en-us/azure/azure-functions/durable/quickstart-powershell-vscode</a:t>
            </a:r>
          </a:p>
        </p:txBody>
      </p:sp>
      <p:pic>
        <p:nvPicPr>
          <p:cNvPr id="10" name="Picture 9">
            <a:extLst>
              <a:ext uri="{FF2B5EF4-FFF2-40B4-BE49-F238E27FC236}">
                <a16:creationId xmlns:a16="http://schemas.microsoft.com/office/drawing/2014/main" id="{59A73427-3103-4F22-A89E-0F4F5BFC4D79}"/>
              </a:ext>
            </a:extLst>
          </p:cNvPr>
          <p:cNvPicPr>
            <a:picLocks noChangeAspect="1"/>
          </p:cNvPicPr>
          <p:nvPr/>
        </p:nvPicPr>
        <p:blipFill>
          <a:blip r:embed="rId4"/>
          <a:stretch>
            <a:fillRect/>
          </a:stretch>
        </p:blipFill>
        <p:spPr>
          <a:xfrm>
            <a:off x="345954" y="1370850"/>
            <a:ext cx="12246789" cy="3989903"/>
          </a:xfrm>
          <a:prstGeom prst="rect">
            <a:avLst/>
          </a:prstGeom>
        </p:spPr>
      </p:pic>
    </p:spTree>
    <p:extLst>
      <p:ext uri="{BB962C8B-B14F-4D97-AF65-F5344CB8AC3E}">
        <p14:creationId xmlns:p14="http://schemas.microsoft.com/office/powerpoint/2010/main" val="835105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09E783-1A6B-4B14-A501-F19668B0A1EC}"/>
              </a:ext>
            </a:extLst>
          </p:cNvPr>
          <p:cNvPicPr>
            <a:picLocks noChangeAspect="1"/>
          </p:cNvPicPr>
          <p:nvPr/>
        </p:nvPicPr>
        <p:blipFill>
          <a:blip r:embed="rId2"/>
          <a:stretch>
            <a:fillRect/>
          </a:stretch>
        </p:blipFill>
        <p:spPr>
          <a:xfrm>
            <a:off x="1211743" y="2027301"/>
            <a:ext cx="9949768" cy="2803397"/>
          </a:xfrm>
          <a:prstGeom prst="rect">
            <a:avLst/>
          </a:prstGeom>
        </p:spPr>
      </p:pic>
    </p:spTree>
    <p:extLst>
      <p:ext uri="{BB962C8B-B14F-4D97-AF65-F5344CB8AC3E}">
        <p14:creationId xmlns:p14="http://schemas.microsoft.com/office/powerpoint/2010/main" val="146914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80BC12-3207-4687-BA9D-07CAE8ABFCCF}"/>
              </a:ext>
            </a:extLst>
          </p:cNvPr>
          <p:cNvSpPr txBox="1"/>
          <p:nvPr/>
        </p:nvSpPr>
        <p:spPr>
          <a:xfrm>
            <a:off x="1405719" y="2210137"/>
            <a:ext cx="9062113" cy="6986528"/>
          </a:xfrm>
          <a:prstGeom prst="rect">
            <a:avLst/>
          </a:prstGeom>
          <a:noFill/>
        </p:spPr>
        <p:txBody>
          <a:bodyPr wrap="square">
            <a:spAutoFit/>
          </a:bodyPr>
          <a:lstStyle/>
          <a:p>
            <a:pPr marL="285750" indent="-285750">
              <a:buFont typeface="Arial" panose="020B0604020202020204" pitchFamily="34" charset="0"/>
              <a:buChar char="•"/>
            </a:pPr>
            <a:r>
              <a:rPr lang="en-US" sz="3200" dirty="0"/>
              <a:t>Azure Functions uses PowerShell Core/7</a:t>
            </a:r>
          </a:p>
          <a:p>
            <a:pPr marL="285750" indent="-285750">
              <a:buFont typeface="Arial" panose="020B0604020202020204" pitchFamily="34" charset="0"/>
              <a:buChar char="•"/>
            </a:pPr>
            <a:r>
              <a:rPr lang="en-US" sz="3200" dirty="0"/>
              <a:t>Azure Automation uses Windows PowerShell</a:t>
            </a:r>
          </a:p>
          <a:p>
            <a:pPr marL="285750" indent="-285750">
              <a:buFont typeface="Arial" panose="020B0604020202020204" pitchFamily="34" charset="0"/>
              <a:buChar char="•"/>
            </a:pPr>
            <a:r>
              <a:rPr lang="en-US" sz="3200" dirty="0"/>
              <a:t>Options for Hybrid Management in Azure Functions</a:t>
            </a:r>
          </a:p>
          <a:p>
            <a:pPr marL="742950" lvl="1" indent="-285750">
              <a:buFont typeface="Arial" panose="020B0604020202020204" pitchFamily="34" charset="0"/>
              <a:buChar char="•"/>
            </a:pPr>
            <a:r>
              <a:rPr lang="en-US" sz="3200" dirty="0" err="1"/>
              <a:t>VNet</a:t>
            </a:r>
            <a:r>
              <a:rPr lang="en-US" sz="3200" dirty="0"/>
              <a:t> integration (requires Premium Plan)</a:t>
            </a:r>
          </a:p>
          <a:p>
            <a:pPr marL="742950" lvl="1" indent="-285750">
              <a:buFont typeface="Arial" panose="020B0604020202020204" pitchFamily="34" charset="0"/>
              <a:buChar char="•"/>
            </a:pPr>
            <a:r>
              <a:rPr lang="en-US" sz="3200" dirty="0"/>
              <a:t>Hybrid Connections (requires agent)</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sp>
        <p:nvSpPr>
          <p:cNvPr id="5" name="Title 1">
            <a:extLst>
              <a:ext uri="{FF2B5EF4-FFF2-40B4-BE49-F238E27FC236}">
                <a16:creationId xmlns:a16="http://schemas.microsoft.com/office/drawing/2014/main" id="{06119F8D-75E5-4324-9C12-22627391CF8D}"/>
              </a:ext>
            </a:extLst>
          </p:cNvPr>
          <p:cNvSpPr txBox="1">
            <a:spLocks/>
          </p:cNvSpPr>
          <p:nvPr/>
        </p:nvSpPr>
        <p:spPr>
          <a:xfrm>
            <a:off x="1714706" y="220372"/>
            <a:ext cx="11655425" cy="72390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704" dirty="0"/>
              <a:t>Summary</a:t>
            </a:r>
          </a:p>
        </p:txBody>
      </p:sp>
    </p:spTree>
    <p:extLst>
      <p:ext uri="{BB962C8B-B14F-4D97-AF65-F5344CB8AC3E}">
        <p14:creationId xmlns:p14="http://schemas.microsoft.com/office/powerpoint/2010/main" val="3727448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11FCFE-08D1-4882-82B3-B3D9F70822B4}"/>
              </a:ext>
            </a:extLst>
          </p:cNvPr>
          <p:cNvPicPr>
            <a:picLocks noChangeAspect="1"/>
          </p:cNvPicPr>
          <p:nvPr/>
        </p:nvPicPr>
        <p:blipFill>
          <a:blip r:embed="rId3">
            <a:alphaModFix amt="54000"/>
          </a:blip>
          <a:stretch>
            <a:fillRect/>
          </a:stretch>
        </p:blipFill>
        <p:spPr>
          <a:xfrm>
            <a:off x="4529666" y="-500904"/>
            <a:ext cx="9231128" cy="8069359"/>
          </a:xfrm>
          <a:prstGeom prst="rect">
            <a:avLst/>
          </a:prstGeom>
        </p:spPr>
      </p:pic>
      <p:sp>
        <p:nvSpPr>
          <p:cNvPr id="2" name="Title 1">
            <a:extLst>
              <a:ext uri="{FF2B5EF4-FFF2-40B4-BE49-F238E27FC236}">
                <a16:creationId xmlns:a16="http://schemas.microsoft.com/office/drawing/2014/main" id="{749D4421-4CF0-48EC-A9CA-B37BA9CA457E}"/>
              </a:ext>
            </a:extLst>
          </p:cNvPr>
          <p:cNvSpPr>
            <a:spLocks noGrp="1"/>
          </p:cNvSpPr>
          <p:nvPr>
            <p:ph type="title"/>
          </p:nvPr>
        </p:nvSpPr>
        <p:spPr>
          <a:xfrm>
            <a:off x="177421" y="0"/>
            <a:ext cx="11164676" cy="1477328"/>
          </a:xfrm>
        </p:spPr>
        <p:txBody>
          <a:bodyPr/>
          <a:lstStyle/>
          <a:p>
            <a:pPr algn="ctr"/>
            <a:r>
              <a:rPr lang="en-US" sz="9600" dirty="0"/>
              <a:t>Thank you!</a:t>
            </a:r>
            <a:endParaRPr lang="en-US" sz="9600" dirty="0">
              <a:latin typeface="+mn-lt"/>
            </a:endParaRPr>
          </a:p>
        </p:txBody>
      </p:sp>
      <p:sp>
        <p:nvSpPr>
          <p:cNvPr id="6" name="TextBox 5">
            <a:extLst>
              <a:ext uri="{FF2B5EF4-FFF2-40B4-BE49-F238E27FC236}">
                <a16:creationId xmlns:a16="http://schemas.microsoft.com/office/drawing/2014/main" id="{22CBDE73-1FDA-4BFC-9A93-8B7F21C8AF1F}"/>
              </a:ext>
            </a:extLst>
          </p:cNvPr>
          <p:cNvSpPr txBox="1"/>
          <p:nvPr/>
        </p:nvSpPr>
        <p:spPr>
          <a:xfrm>
            <a:off x="0" y="5811525"/>
            <a:ext cx="12192000" cy="400110"/>
          </a:xfrm>
          <a:prstGeom prst="rect">
            <a:avLst/>
          </a:prstGeom>
          <a:solidFill>
            <a:schemeClr val="tx1"/>
          </a:solidFill>
        </p:spPr>
        <p:txBody>
          <a:bodyPr wrap="square" lIns="0" tIns="0" rIns="0" bIns="0" rtlCol="0">
            <a:spAutoFit/>
          </a:bodyPr>
          <a:lstStyle/>
          <a:p>
            <a:pPr algn="ctr"/>
            <a:r>
              <a:rPr lang="en-US" sz="2600" dirty="0">
                <a:solidFill>
                  <a:schemeClr val="bg1"/>
                </a:solidFill>
              </a:rPr>
              <a:t>NEXT: Open Discussion, Q&amp;A</a:t>
            </a:r>
          </a:p>
        </p:txBody>
      </p:sp>
      <p:pic>
        <p:nvPicPr>
          <p:cNvPr id="5" name="Picture 4">
            <a:extLst>
              <a:ext uri="{FF2B5EF4-FFF2-40B4-BE49-F238E27FC236}">
                <a16:creationId xmlns:a16="http://schemas.microsoft.com/office/drawing/2014/main" id="{0AC79A24-9C8D-4F95-BEAC-1A9BA9BCD74E}"/>
              </a:ext>
            </a:extLst>
          </p:cNvPr>
          <p:cNvPicPr>
            <a:picLocks noChangeAspect="1"/>
          </p:cNvPicPr>
          <p:nvPr/>
        </p:nvPicPr>
        <p:blipFill>
          <a:blip r:embed="rId4"/>
          <a:stretch>
            <a:fillRect/>
          </a:stretch>
        </p:blipFill>
        <p:spPr>
          <a:xfrm>
            <a:off x="394939" y="2592220"/>
            <a:ext cx="5701061" cy="2138532"/>
          </a:xfrm>
          <a:prstGeom prst="rect">
            <a:avLst/>
          </a:prstGeom>
        </p:spPr>
      </p:pic>
    </p:spTree>
    <p:extLst>
      <p:ext uri="{BB962C8B-B14F-4D97-AF65-F5344CB8AC3E}">
        <p14:creationId xmlns:p14="http://schemas.microsoft.com/office/powerpoint/2010/main" val="2138782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9A71-B8D1-4CE5-A9D4-BC384700EF35}"/>
              </a:ext>
            </a:extLst>
          </p:cNvPr>
          <p:cNvSpPr>
            <a:spLocks noGrp="1"/>
          </p:cNvSpPr>
          <p:nvPr>
            <p:ph type="title"/>
          </p:nvPr>
        </p:nvSpPr>
        <p:spPr/>
        <p:txBody>
          <a:bodyPr/>
          <a:lstStyle/>
          <a:p>
            <a:r>
              <a:rPr lang="nb-NO" dirty="0"/>
              <a:t>Agenda</a:t>
            </a:r>
            <a:endParaRPr lang="en-US" dirty="0"/>
          </a:p>
        </p:txBody>
      </p:sp>
      <p:sp>
        <p:nvSpPr>
          <p:cNvPr id="3" name="Content Placeholder 2">
            <a:extLst>
              <a:ext uri="{FF2B5EF4-FFF2-40B4-BE49-F238E27FC236}">
                <a16:creationId xmlns:a16="http://schemas.microsoft.com/office/drawing/2014/main" id="{8F8E187C-2CC2-41D3-AB5D-8BE743A1C777}"/>
              </a:ext>
            </a:extLst>
          </p:cNvPr>
          <p:cNvSpPr>
            <a:spLocks noGrp="1"/>
          </p:cNvSpPr>
          <p:nvPr>
            <p:ph sz="quarter" idx="10"/>
          </p:nvPr>
        </p:nvSpPr>
        <p:spPr>
          <a:xfrm>
            <a:off x="584200" y="1435100"/>
            <a:ext cx="11018838" cy="2412968"/>
          </a:xfrm>
        </p:spPr>
        <p:txBody>
          <a:bodyPr/>
          <a:lstStyle/>
          <a:p>
            <a:pPr marL="457200" indent="-457200">
              <a:buFont typeface="Arial" panose="020B0604020202020204" pitchFamily="34" charset="0"/>
              <a:buChar char="•"/>
            </a:pPr>
            <a:r>
              <a:rPr lang="de-DE" dirty="0"/>
              <a:t>Understand how Azure Functions differs from other automation capabilities in Azure</a:t>
            </a:r>
          </a:p>
          <a:p>
            <a:pPr marL="457200" indent="-457200">
              <a:buFont typeface="Arial" panose="020B0604020202020204" pitchFamily="34" charset="0"/>
              <a:buChar char="•"/>
            </a:pPr>
            <a:r>
              <a:rPr lang="de-DE" dirty="0"/>
              <a:t>Learn how to leverage Azure Functions for hybrid management</a:t>
            </a:r>
          </a:p>
          <a:p>
            <a:pPr marL="457200" indent="-457200">
              <a:buFont typeface="Arial" panose="020B0604020202020204" pitchFamily="34" charset="0"/>
              <a:buChar char="•"/>
            </a:pPr>
            <a:endParaRPr lang="de-DE" dirty="0"/>
          </a:p>
          <a:p>
            <a:endParaRPr lang="en-US" dirty="0"/>
          </a:p>
        </p:txBody>
      </p:sp>
    </p:spTree>
    <p:extLst>
      <p:ext uri="{BB962C8B-B14F-4D97-AF65-F5344CB8AC3E}">
        <p14:creationId xmlns:p14="http://schemas.microsoft.com/office/powerpoint/2010/main" val="32725858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EE469-0077-46E8-B5FF-E2A4F3A5E945}"/>
              </a:ext>
            </a:extLst>
          </p:cNvPr>
          <p:cNvSpPr txBox="1"/>
          <p:nvPr/>
        </p:nvSpPr>
        <p:spPr>
          <a:xfrm>
            <a:off x="620201" y="365760"/>
            <a:ext cx="5670655" cy="91794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a:ea typeface="+mn-ea"/>
                <a:cs typeface="+mn-cs"/>
              </a:rPr>
              <a:t>Automation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effectLst/>
                <a:uLnTx/>
                <a:uFillTx/>
                <a:latin typeface="Segoe UI"/>
                <a:ea typeface="+mn-ea"/>
                <a:cs typeface="+mn-cs"/>
              </a:rPr>
              <a:t>Deploy and operate infrastructure and services in Azure </a:t>
            </a:r>
          </a:p>
        </p:txBody>
      </p:sp>
      <p:sp>
        <p:nvSpPr>
          <p:cNvPr id="5" name="TextBox 4">
            <a:extLst>
              <a:ext uri="{FF2B5EF4-FFF2-40B4-BE49-F238E27FC236}">
                <a16:creationId xmlns:a16="http://schemas.microsoft.com/office/drawing/2014/main" id="{448C3FEF-A5D3-45B0-A18F-A39A3A3D073B}"/>
              </a:ext>
            </a:extLst>
          </p:cNvPr>
          <p:cNvSpPr txBox="1"/>
          <p:nvPr/>
        </p:nvSpPr>
        <p:spPr>
          <a:xfrm>
            <a:off x="1399656" y="1635181"/>
            <a:ext cx="1562719"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Deploy</a:t>
            </a:r>
          </a:p>
        </p:txBody>
      </p:sp>
      <p:sp>
        <p:nvSpPr>
          <p:cNvPr id="6" name="TextBox 5">
            <a:extLst>
              <a:ext uri="{FF2B5EF4-FFF2-40B4-BE49-F238E27FC236}">
                <a16:creationId xmlns:a16="http://schemas.microsoft.com/office/drawing/2014/main" id="{BFC3C132-E993-429D-BC43-C863EBE5768E}"/>
              </a:ext>
            </a:extLst>
          </p:cNvPr>
          <p:cNvSpPr txBox="1"/>
          <p:nvPr/>
        </p:nvSpPr>
        <p:spPr>
          <a:xfrm>
            <a:off x="5237179" y="1676777"/>
            <a:ext cx="206260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Respond</a:t>
            </a:r>
          </a:p>
        </p:txBody>
      </p:sp>
      <p:sp>
        <p:nvSpPr>
          <p:cNvPr id="7" name="TextBox 6">
            <a:extLst>
              <a:ext uri="{FF2B5EF4-FFF2-40B4-BE49-F238E27FC236}">
                <a16:creationId xmlns:a16="http://schemas.microsoft.com/office/drawing/2014/main" id="{0BA7C451-738A-41F5-8E65-9DF7D957CEA0}"/>
              </a:ext>
            </a:extLst>
          </p:cNvPr>
          <p:cNvSpPr txBox="1"/>
          <p:nvPr/>
        </p:nvSpPr>
        <p:spPr>
          <a:xfrm>
            <a:off x="638060" y="3182410"/>
            <a:ext cx="3100641" cy="15696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Deliver repeatable and consistent infrastructure as code for testing, staging, and production</a:t>
            </a:r>
            <a:r>
              <a:rPr kumimoji="0" lang="en-US" sz="1600" b="0" i="0" u="none" strike="noStrike" kern="1200" cap="none" spc="0" normalizeH="0" baseline="0" noProof="0" dirty="0">
                <a:ln>
                  <a:noFill/>
                </a:ln>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Freeform 23">
            <a:extLst>
              <a:ext uri="{FF2B5EF4-FFF2-40B4-BE49-F238E27FC236}">
                <a16:creationId xmlns:a16="http://schemas.microsoft.com/office/drawing/2014/main" id="{AAF23C7F-3176-43C5-B7F2-C0B64EFE8257}"/>
              </a:ext>
            </a:extLst>
          </p:cNvPr>
          <p:cNvSpPr>
            <a:spLocks noEditPoints="1"/>
          </p:cNvSpPr>
          <p:nvPr/>
        </p:nvSpPr>
        <p:spPr bwMode="black">
          <a:xfrm>
            <a:off x="1714355" y="2137583"/>
            <a:ext cx="454569" cy="3385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D603863-32A4-472A-A527-31E295802F30}"/>
              </a:ext>
            </a:extLst>
          </p:cNvPr>
          <p:cNvSpPr txBox="1"/>
          <p:nvPr/>
        </p:nvSpPr>
        <p:spPr>
          <a:xfrm>
            <a:off x="8907563" y="1635181"/>
            <a:ext cx="2514610"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Orchestrate</a:t>
            </a:r>
          </a:p>
        </p:txBody>
      </p:sp>
      <p:cxnSp>
        <p:nvCxnSpPr>
          <p:cNvPr id="10" name="Straight Connector 9">
            <a:extLst>
              <a:ext uri="{FF2B5EF4-FFF2-40B4-BE49-F238E27FC236}">
                <a16:creationId xmlns:a16="http://schemas.microsoft.com/office/drawing/2014/main" id="{BDC692A7-684B-4F49-9661-D9029264D6C8}"/>
              </a:ext>
            </a:extLst>
          </p:cNvPr>
          <p:cNvCxnSpPr>
            <a:cxnSpLocks/>
          </p:cNvCxnSpPr>
          <p:nvPr/>
        </p:nvCxnSpPr>
        <p:spPr>
          <a:xfrm>
            <a:off x="638060" y="2693531"/>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cxnSp>
        <p:nvCxnSpPr>
          <p:cNvPr id="11" name="Straight Connector 10">
            <a:extLst>
              <a:ext uri="{FF2B5EF4-FFF2-40B4-BE49-F238E27FC236}">
                <a16:creationId xmlns:a16="http://schemas.microsoft.com/office/drawing/2014/main" id="{1E99C70E-758C-410B-99CA-BE6F4D421A5B}"/>
              </a:ext>
            </a:extLst>
          </p:cNvPr>
          <p:cNvCxnSpPr>
            <a:cxnSpLocks/>
          </p:cNvCxnSpPr>
          <p:nvPr/>
        </p:nvCxnSpPr>
        <p:spPr>
          <a:xfrm>
            <a:off x="4547005" y="2700264"/>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12" name="TextBox 11">
            <a:extLst>
              <a:ext uri="{FF2B5EF4-FFF2-40B4-BE49-F238E27FC236}">
                <a16:creationId xmlns:a16="http://schemas.microsoft.com/office/drawing/2014/main" id="{731D9843-D19E-4BC1-A192-BC723BCB53EC}"/>
              </a:ext>
            </a:extLst>
          </p:cNvPr>
          <p:cNvSpPr txBox="1"/>
          <p:nvPr/>
        </p:nvSpPr>
        <p:spPr>
          <a:xfrm>
            <a:off x="4611047" y="3189142"/>
            <a:ext cx="3100641" cy="13234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Create event-based automation on deployed resources to diagnose and resolve issues.</a:t>
            </a:r>
          </a:p>
        </p:txBody>
      </p:sp>
      <p:sp>
        <p:nvSpPr>
          <p:cNvPr id="13" name="Freeform 104">
            <a:extLst>
              <a:ext uri="{FF2B5EF4-FFF2-40B4-BE49-F238E27FC236}">
                <a16:creationId xmlns:a16="http://schemas.microsoft.com/office/drawing/2014/main" id="{0C843677-0161-47D2-8481-10E7928A0FCE}"/>
              </a:ext>
            </a:extLst>
          </p:cNvPr>
          <p:cNvSpPr>
            <a:spLocks noEditPoints="1"/>
          </p:cNvSpPr>
          <p:nvPr/>
        </p:nvSpPr>
        <p:spPr bwMode="black">
          <a:xfrm>
            <a:off x="5703055" y="2140605"/>
            <a:ext cx="430349" cy="34231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B4318AFA-F617-4873-A973-32C30AE1A73A}"/>
              </a:ext>
            </a:extLst>
          </p:cNvPr>
          <p:cNvCxnSpPr>
            <a:cxnSpLocks/>
          </p:cNvCxnSpPr>
          <p:nvPr/>
        </p:nvCxnSpPr>
        <p:spPr>
          <a:xfrm>
            <a:off x="8504529" y="2695915"/>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15" name="TextBox 14">
            <a:extLst>
              <a:ext uri="{FF2B5EF4-FFF2-40B4-BE49-F238E27FC236}">
                <a16:creationId xmlns:a16="http://schemas.microsoft.com/office/drawing/2014/main" id="{2EDBD5BB-21E4-4D8D-A404-A75DAA2B1BC7}"/>
              </a:ext>
            </a:extLst>
          </p:cNvPr>
          <p:cNvSpPr txBox="1"/>
          <p:nvPr/>
        </p:nvSpPr>
        <p:spPr>
          <a:xfrm>
            <a:off x="8526514" y="3184793"/>
            <a:ext cx="3316067" cy="15696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Orchestrate your automation across disparate systems in Azure and 3rd party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269398EB-F22C-4C40-9D4D-4DC6C7F5A510}"/>
              </a:ext>
            </a:extLst>
          </p:cNvPr>
          <p:cNvGrpSpPr/>
          <p:nvPr/>
        </p:nvGrpSpPr>
        <p:grpSpPr>
          <a:xfrm>
            <a:off x="9667706" y="2124564"/>
            <a:ext cx="454569" cy="461160"/>
            <a:chOff x="4731408" y="3443677"/>
            <a:chExt cx="652164" cy="717861"/>
          </a:xfrm>
        </p:grpSpPr>
        <p:sp>
          <p:nvSpPr>
            <p:cNvPr id="17" name="Oval 16">
              <a:extLst>
                <a:ext uri="{FF2B5EF4-FFF2-40B4-BE49-F238E27FC236}">
                  <a16:creationId xmlns:a16="http://schemas.microsoft.com/office/drawing/2014/main" id="{B5FA8E24-349D-412F-85DE-AFD9CF3D10C4}"/>
                </a:ext>
              </a:extLst>
            </p:cNvPr>
            <p:cNvSpPr/>
            <p:nvPr/>
          </p:nvSpPr>
          <p:spPr bwMode="auto">
            <a:xfrm>
              <a:off x="4731408" y="3443677"/>
              <a:ext cx="652164" cy="652165"/>
            </a:xfrm>
            <a:prstGeom prst="ellipse">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 name="Processing_E9F5">
              <a:extLst>
                <a:ext uri="{FF2B5EF4-FFF2-40B4-BE49-F238E27FC236}">
                  <a16:creationId xmlns:a16="http://schemas.microsoft.com/office/drawing/2014/main" id="{18549D7F-43E0-4925-B174-A212B2878A72}"/>
                </a:ext>
              </a:extLst>
            </p:cNvPr>
            <p:cNvSpPr>
              <a:spLocks noChangeAspect="1" noEditPoints="1"/>
            </p:cNvSpPr>
            <p:nvPr/>
          </p:nvSpPr>
          <p:spPr bwMode="auto">
            <a:xfrm>
              <a:off x="4869605" y="3619305"/>
              <a:ext cx="375768" cy="3272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A1F66B52-CD15-4165-BEC6-5B1D8B605355}"/>
              </a:ext>
            </a:extLst>
          </p:cNvPr>
          <p:cNvGrpSpPr/>
          <p:nvPr/>
        </p:nvGrpSpPr>
        <p:grpSpPr>
          <a:xfrm>
            <a:off x="5501363" y="5378084"/>
            <a:ext cx="1023358" cy="1061557"/>
            <a:chOff x="10523873" y="2564164"/>
            <a:chExt cx="1157433" cy="1337462"/>
          </a:xfrm>
        </p:grpSpPr>
        <p:grpSp>
          <p:nvGrpSpPr>
            <p:cNvPr id="20" name="Group 19">
              <a:extLst>
                <a:ext uri="{FF2B5EF4-FFF2-40B4-BE49-F238E27FC236}">
                  <a16:creationId xmlns:a16="http://schemas.microsoft.com/office/drawing/2014/main" id="{CAA725EB-CBBB-4F72-9E3D-DC516E7F563F}"/>
                </a:ext>
              </a:extLst>
            </p:cNvPr>
            <p:cNvGrpSpPr/>
            <p:nvPr/>
          </p:nvGrpSpPr>
          <p:grpSpPr>
            <a:xfrm>
              <a:off x="10650508" y="2564164"/>
              <a:ext cx="908709" cy="908326"/>
              <a:chOff x="4193667" y="3404722"/>
              <a:chExt cx="1499616" cy="1499616"/>
            </a:xfrm>
          </p:grpSpPr>
          <p:sp>
            <p:nvSpPr>
              <p:cNvPr id="22" name="Rectangle 21">
                <a:extLst>
                  <a:ext uri="{FF2B5EF4-FFF2-40B4-BE49-F238E27FC236}">
                    <a16:creationId xmlns:a16="http://schemas.microsoft.com/office/drawing/2014/main" id="{ACC78568-BACF-41CB-8B93-71A9CFB459C9}"/>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23" name="Picture 22" descr="A close up of a logo&#10;&#10;Description generated with very high confidence">
                <a:extLst>
                  <a:ext uri="{FF2B5EF4-FFF2-40B4-BE49-F238E27FC236}">
                    <a16:creationId xmlns:a16="http://schemas.microsoft.com/office/drawing/2014/main" id="{B85149E1-CE34-4294-B707-9AED9801B0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21" name="Rectangle 20">
              <a:extLst>
                <a:ext uri="{FF2B5EF4-FFF2-40B4-BE49-F238E27FC236}">
                  <a16:creationId xmlns:a16="http://schemas.microsoft.com/office/drawing/2014/main" id="{1EA96F18-CF76-4801-B654-11EDE7AFB763}"/>
                </a:ext>
              </a:extLst>
            </p:cNvPr>
            <p:cNvSpPr/>
            <p:nvPr/>
          </p:nvSpPr>
          <p:spPr>
            <a:xfrm>
              <a:off x="10523873" y="3475080"/>
              <a:ext cx="1157433" cy="426546"/>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effectLst/>
                  <a:uLnTx/>
                  <a:uFillTx/>
                  <a:latin typeface="Segoe UI Semibold"/>
                  <a:ea typeface="+mn-ea"/>
                  <a:cs typeface="Segoe UI Semibold" panose="020B0702040204020203" pitchFamily="34" charset="0"/>
                </a:rPr>
                <a:t>Event Grid</a:t>
              </a:r>
            </a:p>
          </p:txBody>
        </p:sp>
      </p:grpSp>
      <p:grpSp>
        <p:nvGrpSpPr>
          <p:cNvPr id="24" name="Group 23">
            <a:extLst>
              <a:ext uri="{FF2B5EF4-FFF2-40B4-BE49-F238E27FC236}">
                <a16:creationId xmlns:a16="http://schemas.microsoft.com/office/drawing/2014/main" id="{80001D50-B1A9-486B-ABED-F5F6C35E6C0C}"/>
              </a:ext>
            </a:extLst>
          </p:cNvPr>
          <p:cNvGrpSpPr/>
          <p:nvPr/>
        </p:nvGrpSpPr>
        <p:grpSpPr>
          <a:xfrm>
            <a:off x="9445312" y="4917529"/>
            <a:ext cx="1106864" cy="1068193"/>
            <a:chOff x="6698914" y="1813143"/>
            <a:chExt cx="1085875" cy="1049837"/>
          </a:xfrm>
        </p:grpSpPr>
        <p:sp>
          <p:nvSpPr>
            <p:cNvPr id="25" name="Rectangle 24">
              <a:extLst>
                <a:ext uri="{FF2B5EF4-FFF2-40B4-BE49-F238E27FC236}">
                  <a16:creationId xmlns:a16="http://schemas.microsoft.com/office/drawing/2014/main" id="{DF0F1B6C-A7C8-4035-8135-ADF111966A71}"/>
                </a:ext>
              </a:extLst>
            </p:cNvPr>
            <p:cNvSpPr/>
            <p:nvPr/>
          </p:nvSpPr>
          <p:spPr>
            <a:xfrm>
              <a:off x="6698914" y="2524426"/>
              <a:ext cx="1085875"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effectLst/>
                  <a:uLnTx/>
                  <a:uFillTx/>
                  <a:latin typeface="Segoe UI Semibold"/>
                  <a:ea typeface="+mn-ea"/>
                  <a:cs typeface="Segoe UI Semibold" panose="020B0702040204020203" pitchFamily="34" charset="0"/>
                </a:rPr>
                <a:t>Logic Apps</a:t>
              </a:r>
            </a:p>
          </p:txBody>
        </p:sp>
        <p:pic>
          <p:nvPicPr>
            <p:cNvPr id="26" name="Picture 16" descr="Image result for azure logic apps">
              <a:extLst>
                <a:ext uri="{FF2B5EF4-FFF2-40B4-BE49-F238E27FC236}">
                  <a16:creationId xmlns:a16="http://schemas.microsoft.com/office/drawing/2014/main" id="{A5E81E6C-5180-44C6-A892-82F27F890A3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68" r="15777"/>
            <a:stretch/>
          </p:blipFill>
          <p:spPr bwMode="auto">
            <a:xfrm>
              <a:off x="6777255" y="1813143"/>
              <a:ext cx="955127" cy="7303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AF1A4D3-D4BE-455B-8C0B-F855DF00C0BD}"/>
              </a:ext>
            </a:extLst>
          </p:cNvPr>
          <p:cNvGrpSpPr/>
          <p:nvPr/>
        </p:nvGrpSpPr>
        <p:grpSpPr>
          <a:xfrm>
            <a:off x="7534583" y="5106836"/>
            <a:ext cx="969946" cy="1108459"/>
            <a:chOff x="10479996" y="3887570"/>
            <a:chExt cx="1245190" cy="1336878"/>
          </a:xfrm>
        </p:grpSpPr>
        <p:sp>
          <p:nvSpPr>
            <p:cNvPr id="28" name="Rectangle 27">
              <a:extLst>
                <a:ext uri="{FF2B5EF4-FFF2-40B4-BE49-F238E27FC236}">
                  <a16:creationId xmlns:a16="http://schemas.microsoft.com/office/drawing/2014/main" id="{EA942C83-8876-4040-A59C-6B91C3608510}"/>
                </a:ext>
              </a:extLst>
            </p:cNvPr>
            <p:cNvSpPr/>
            <p:nvPr/>
          </p:nvSpPr>
          <p:spPr>
            <a:xfrm>
              <a:off x="10479996" y="4816128"/>
              <a:ext cx="1245190" cy="4083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effectLst/>
                  <a:uLnTx/>
                  <a:uFillTx/>
                  <a:latin typeface="Segoe UI Semibold"/>
                  <a:ea typeface="+mn-ea"/>
                  <a:cs typeface="Segoe UI Semibold" panose="020B0702040204020203" pitchFamily="34" charset="0"/>
                </a:rPr>
                <a:t>Functions</a:t>
              </a:r>
            </a:p>
          </p:txBody>
        </p:sp>
        <p:pic>
          <p:nvPicPr>
            <p:cNvPr id="29" name="Picture 2" descr="Related image">
              <a:extLst>
                <a:ext uri="{FF2B5EF4-FFF2-40B4-BE49-F238E27FC236}">
                  <a16:creationId xmlns:a16="http://schemas.microsoft.com/office/drawing/2014/main" id="{09985BD0-9040-44A3-B368-4DD647F5D68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5743" t="12573" r="37805" b="15600"/>
            <a:stretch/>
          </p:blipFill>
          <p:spPr bwMode="auto">
            <a:xfrm>
              <a:off x="10534631" y="3887570"/>
              <a:ext cx="1119564" cy="1022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3F0D0610-9C4E-4DC0-8664-D0A9478C51C3}"/>
              </a:ext>
            </a:extLst>
          </p:cNvPr>
          <p:cNvGrpSpPr/>
          <p:nvPr/>
        </p:nvGrpSpPr>
        <p:grpSpPr>
          <a:xfrm>
            <a:off x="3332266" y="5153737"/>
            <a:ext cx="1276408" cy="1061558"/>
            <a:chOff x="1019117" y="5455737"/>
            <a:chExt cx="1276408" cy="1061558"/>
          </a:xfrm>
        </p:grpSpPr>
        <p:pic>
          <p:nvPicPr>
            <p:cNvPr id="31" name="Picture 30">
              <a:extLst>
                <a:ext uri="{FF2B5EF4-FFF2-40B4-BE49-F238E27FC236}">
                  <a16:creationId xmlns:a16="http://schemas.microsoft.com/office/drawing/2014/main" id="{D345E8AD-4BE5-411D-9EE9-A5898934DCB7}"/>
                </a:ext>
              </a:extLst>
            </p:cNvPr>
            <p:cNvPicPr>
              <a:picLocks noChangeAspect="1"/>
            </p:cNvPicPr>
            <p:nvPr/>
          </p:nvPicPr>
          <p:blipFill>
            <a:blip r:embed="rId5"/>
            <a:stretch>
              <a:fillRect/>
            </a:stretch>
          </p:blipFill>
          <p:spPr>
            <a:xfrm>
              <a:off x="1019117" y="5455737"/>
              <a:ext cx="1276408" cy="729375"/>
            </a:xfrm>
            <a:prstGeom prst="rect">
              <a:avLst/>
            </a:prstGeom>
            <a:solidFill>
              <a:schemeClr val="bg2"/>
            </a:solidFill>
          </p:spPr>
        </p:pic>
        <p:sp>
          <p:nvSpPr>
            <p:cNvPr id="32" name="Rectangle 31">
              <a:extLst>
                <a:ext uri="{FF2B5EF4-FFF2-40B4-BE49-F238E27FC236}">
                  <a16:creationId xmlns:a16="http://schemas.microsoft.com/office/drawing/2014/main" id="{09CB079C-2665-4A10-AD35-D293822DC9E3}"/>
                </a:ext>
              </a:extLst>
            </p:cNvPr>
            <p:cNvSpPr/>
            <p:nvPr/>
          </p:nvSpPr>
          <p:spPr>
            <a:xfrm>
              <a:off x="1071714" y="6178741"/>
              <a:ext cx="1171218"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effectLst/>
                  <a:uLnTx/>
                  <a:uFillTx/>
                  <a:latin typeface="Segoe UI Semibold"/>
                  <a:ea typeface="+mn-ea"/>
                  <a:cs typeface="Segoe UI Semibold" panose="020B0702040204020203" pitchFamily="34" charset="0"/>
                </a:rPr>
                <a:t>Automation</a:t>
              </a:r>
            </a:p>
          </p:txBody>
        </p:sp>
      </p:grpSp>
      <p:grpSp>
        <p:nvGrpSpPr>
          <p:cNvPr id="33" name="Group 32">
            <a:extLst>
              <a:ext uri="{FF2B5EF4-FFF2-40B4-BE49-F238E27FC236}">
                <a16:creationId xmlns:a16="http://schemas.microsoft.com/office/drawing/2014/main" id="{60EE4C8B-CED0-4E24-BFF0-5490BEE448AE}"/>
              </a:ext>
            </a:extLst>
          </p:cNvPr>
          <p:cNvGrpSpPr/>
          <p:nvPr/>
        </p:nvGrpSpPr>
        <p:grpSpPr>
          <a:xfrm>
            <a:off x="999087" y="4917529"/>
            <a:ext cx="1716560" cy="1061963"/>
            <a:chOff x="321273" y="5430277"/>
            <a:chExt cx="1716560" cy="1061963"/>
          </a:xfrm>
        </p:grpSpPr>
        <p:sp>
          <p:nvSpPr>
            <p:cNvPr id="34" name="Freeform 23">
              <a:extLst>
                <a:ext uri="{FF2B5EF4-FFF2-40B4-BE49-F238E27FC236}">
                  <a16:creationId xmlns:a16="http://schemas.microsoft.com/office/drawing/2014/main" id="{22D31894-4DBE-4B2E-A78D-D904BDC393BC}"/>
                </a:ext>
              </a:extLst>
            </p:cNvPr>
            <p:cNvSpPr>
              <a:spLocks noEditPoints="1"/>
            </p:cNvSpPr>
            <p:nvPr/>
          </p:nvSpPr>
          <p:spPr bwMode="black">
            <a:xfrm>
              <a:off x="833109" y="5430277"/>
              <a:ext cx="803445" cy="72937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86" tIns="40344" rIns="80686" bIns="40344" numCol="1" anchor="t" anchorCtr="0" compatLnSpc="1">
              <a:prstTxWarp prst="textNoShape">
                <a:avLst/>
              </a:prstTxWarp>
            </a:bodyPr>
            <a:lstStyle/>
            <a:p>
              <a:pPr marL="0" marR="0" lvl="0" indent="0" algn="l" defTabSz="896408"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35" name="Rectangle 34">
              <a:extLst>
                <a:ext uri="{FF2B5EF4-FFF2-40B4-BE49-F238E27FC236}">
                  <a16:creationId xmlns:a16="http://schemas.microsoft.com/office/drawing/2014/main" id="{DECA6C89-2ADD-4FB5-8C2D-C85FE4AD3562}"/>
                </a:ext>
              </a:extLst>
            </p:cNvPr>
            <p:cNvSpPr/>
            <p:nvPr/>
          </p:nvSpPr>
          <p:spPr>
            <a:xfrm>
              <a:off x="321273" y="6153686"/>
              <a:ext cx="1716560"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effectLst/>
                  <a:uLnTx/>
                  <a:uFillTx/>
                  <a:latin typeface="Segoe UI Semibold"/>
                  <a:ea typeface="+mn-ea"/>
                  <a:cs typeface="Segoe UI Semibold" panose="020B0702040204020203" pitchFamily="34" charset="0"/>
                </a:rPr>
                <a:t>Resource Manager</a:t>
              </a:r>
            </a:p>
          </p:txBody>
        </p:sp>
      </p:grpSp>
      <p:sp>
        <p:nvSpPr>
          <p:cNvPr id="36" name="Footer Placeholder 9">
            <a:extLst>
              <a:ext uri="{FF2B5EF4-FFF2-40B4-BE49-F238E27FC236}">
                <a16:creationId xmlns:a16="http://schemas.microsoft.com/office/drawing/2014/main" id="{C2DD064D-985C-468D-B9BA-3DD58FEAE94D}"/>
              </a:ext>
            </a:extLst>
          </p:cNvPr>
          <p:cNvSpPr txBox="1">
            <a:spLocks/>
          </p:cNvSpPr>
          <p:nvPr/>
        </p:nvSpPr>
        <p:spPr>
          <a:xfrm>
            <a:off x="9180576" y="6327648"/>
            <a:ext cx="274320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F4C8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1500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BA3BA3-E8B3-41A7-8C1B-A8DCE19E2FF5}"/>
              </a:ext>
            </a:extLst>
          </p:cNvPr>
          <p:cNvSpPr/>
          <p:nvPr/>
        </p:nvSpPr>
        <p:spPr bwMode="auto">
          <a:xfrm>
            <a:off x="1393612" y="3941462"/>
            <a:ext cx="3198377" cy="9125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.NET Framework</a:t>
            </a:r>
          </a:p>
        </p:txBody>
      </p:sp>
      <p:sp>
        <p:nvSpPr>
          <p:cNvPr id="13" name="Rectangle 12">
            <a:extLst>
              <a:ext uri="{FF2B5EF4-FFF2-40B4-BE49-F238E27FC236}">
                <a16:creationId xmlns:a16="http://schemas.microsoft.com/office/drawing/2014/main" id="{39D04DE3-E604-4539-B16A-F8232A5825FA}"/>
              </a:ext>
            </a:extLst>
          </p:cNvPr>
          <p:cNvSpPr/>
          <p:nvPr/>
        </p:nvSpPr>
        <p:spPr bwMode="auto">
          <a:xfrm>
            <a:off x="4591990" y="3941462"/>
            <a:ext cx="6326624" cy="91255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.NET Core</a:t>
            </a:r>
          </a:p>
        </p:txBody>
      </p:sp>
      <p:sp>
        <p:nvSpPr>
          <p:cNvPr id="14" name="Rectangle 13">
            <a:extLst>
              <a:ext uri="{FF2B5EF4-FFF2-40B4-BE49-F238E27FC236}">
                <a16:creationId xmlns:a16="http://schemas.microsoft.com/office/drawing/2014/main" id="{D6E038FB-FAC0-4D51-BEBD-A794A68DB258}"/>
              </a:ext>
            </a:extLst>
          </p:cNvPr>
          <p:cNvSpPr/>
          <p:nvPr/>
        </p:nvSpPr>
        <p:spPr bwMode="auto">
          <a:xfrm>
            <a:off x="1393613" y="5089668"/>
            <a:ext cx="5712702" cy="91255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Windows</a:t>
            </a:r>
          </a:p>
        </p:txBody>
      </p:sp>
      <p:sp>
        <p:nvSpPr>
          <p:cNvPr id="15" name="Rectangle 14">
            <a:extLst>
              <a:ext uri="{FF2B5EF4-FFF2-40B4-BE49-F238E27FC236}">
                <a16:creationId xmlns:a16="http://schemas.microsoft.com/office/drawing/2014/main" id="{F8DC84E4-9761-4C18-97E1-72530A4F62FE}"/>
              </a:ext>
            </a:extLst>
          </p:cNvPr>
          <p:cNvSpPr/>
          <p:nvPr/>
        </p:nvSpPr>
        <p:spPr bwMode="auto">
          <a:xfrm>
            <a:off x="7106315" y="5089667"/>
            <a:ext cx="3812572" cy="91255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Linux / MacOS / More…</a:t>
            </a:r>
          </a:p>
        </p:txBody>
      </p:sp>
      <p:sp>
        <p:nvSpPr>
          <p:cNvPr id="20" name="Rectangle 19">
            <a:extLst>
              <a:ext uri="{FF2B5EF4-FFF2-40B4-BE49-F238E27FC236}">
                <a16:creationId xmlns:a16="http://schemas.microsoft.com/office/drawing/2014/main" id="{57C10D9F-EE11-41FB-94B4-BCE6DFFC7289}"/>
              </a:ext>
            </a:extLst>
          </p:cNvPr>
          <p:cNvSpPr/>
          <p:nvPr/>
        </p:nvSpPr>
        <p:spPr bwMode="auto">
          <a:xfrm>
            <a:off x="4149812" y="605217"/>
            <a:ext cx="3580528" cy="619687"/>
          </a:xfrm>
          <a:prstGeom prst="rect">
            <a:avLst/>
          </a:prstGeom>
          <a:solidFill>
            <a:srgbClr val="9FA4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PowerShell Standard</a:t>
            </a:r>
          </a:p>
        </p:txBody>
      </p:sp>
      <p:grpSp>
        <p:nvGrpSpPr>
          <p:cNvPr id="24" name="Group 23">
            <a:extLst>
              <a:ext uri="{FF2B5EF4-FFF2-40B4-BE49-F238E27FC236}">
                <a16:creationId xmlns:a16="http://schemas.microsoft.com/office/drawing/2014/main" id="{70C97579-4A34-4E6C-8897-DE706D5C8CC5}"/>
              </a:ext>
            </a:extLst>
          </p:cNvPr>
          <p:cNvGrpSpPr/>
          <p:nvPr/>
        </p:nvGrpSpPr>
        <p:grpSpPr>
          <a:xfrm>
            <a:off x="6676876" y="1665666"/>
            <a:ext cx="2656232" cy="1835034"/>
            <a:chOff x="6333065" y="841546"/>
            <a:chExt cx="2656232" cy="1835034"/>
          </a:xfrm>
        </p:grpSpPr>
        <p:pic>
          <p:nvPicPr>
            <p:cNvPr id="22" name="Picture 21" descr="A picture containing sitting, computer, monitor, surface&#10;&#10;Description automatically generated">
              <a:extLst>
                <a:ext uri="{FF2B5EF4-FFF2-40B4-BE49-F238E27FC236}">
                  <a16:creationId xmlns:a16="http://schemas.microsoft.com/office/drawing/2014/main" id="{07125098-9C23-4101-8B9C-CA3D52FC8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1" y="841546"/>
              <a:ext cx="1645191" cy="1645191"/>
            </a:xfrm>
            <a:prstGeom prst="rect">
              <a:avLst/>
            </a:prstGeom>
          </p:spPr>
        </p:pic>
        <p:sp>
          <p:nvSpPr>
            <p:cNvPr id="23" name="Rectangle 22">
              <a:extLst>
                <a:ext uri="{FF2B5EF4-FFF2-40B4-BE49-F238E27FC236}">
                  <a16:creationId xmlns:a16="http://schemas.microsoft.com/office/drawing/2014/main" id="{8F5B1624-D128-4724-9B29-7C1A6A6CBDB9}"/>
                </a:ext>
              </a:extLst>
            </p:cNvPr>
            <p:cNvSpPr/>
            <p:nvPr/>
          </p:nvSpPr>
          <p:spPr bwMode="auto">
            <a:xfrm>
              <a:off x="6333065" y="2405032"/>
              <a:ext cx="2656232" cy="271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PowerShell 7</a:t>
              </a:r>
            </a:p>
            <a:p>
              <a:pPr algn="ctr" defTabSz="914016">
                <a:lnSpc>
                  <a:spcPct val="90000"/>
                </a:lnSpc>
                <a:defRPr/>
              </a:pPr>
              <a:endParaRPr lang="en-US" sz="1961" spc="-30" dirty="0">
                <a:gradFill>
                  <a:gsLst>
                    <a:gs pos="2917">
                      <a:srgbClr val="FFFFFF"/>
                    </a:gs>
                    <a:gs pos="30000">
                      <a:srgbClr val="FFFFFF"/>
                    </a:gs>
                  </a:gsLst>
                  <a:lin ang="5400000" scaled="0"/>
                </a:gradFill>
                <a:latin typeface="Segoe UI Semibold"/>
              </a:endParaRPr>
            </a:p>
          </p:txBody>
        </p:sp>
      </p:grpSp>
      <p:cxnSp>
        <p:nvCxnSpPr>
          <p:cNvPr id="35" name="Straight Connector 34">
            <a:extLst>
              <a:ext uri="{FF2B5EF4-FFF2-40B4-BE49-F238E27FC236}">
                <a16:creationId xmlns:a16="http://schemas.microsoft.com/office/drawing/2014/main" id="{1771D864-C7F1-4826-BEF2-FACB5815BCA8}"/>
              </a:ext>
              <a:ext uri="{C183D7F6-B498-43B3-948B-1728B52AA6E4}">
                <adec:decorative xmlns:adec="http://schemas.microsoft.com/office/drawing/2017/decorative" val="1"/>
              </a:ext>
            </a:extLst>
          </p:cNvPr>
          <p:cNvCxnSpPr>
            <a:cxnSpLocks/>
          </p:cNvCxnSpPr>
          <p:nvPr/>
        </p:nvCxnSpPr>
        <p:spPr>
          <a:xfrm flipH="1">
            <a:off x="4575057" y="1601103"/>
            <a:ext cx="16933" cy="2104705"/>
          </a:xfrm>
          <a:prstGeom prst="line">
            <a:avLst/>
          </a:prstGeom>
          <a:ln w="28575">
            <a:solidFill>
              <a:schemeClr val="tx2">
                <a:lumMod val="75000"/>
              </a:schemeClr>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5A165AB-4F6E-4046-AF40-4E93BA7B0098}"/>
              </a:ext>
            </a:extLst>
          </p:cNvPr>
          <p:cNvGrpSpPr/>
          <p:nvPr/>
        </p:nvGrpSpPr>
        <p:grpSpPr>
          <a:xfrm>
            <a:off x="1592870" y="1572198"/>
            <a:ext cx="2656232" cy="1835034"/>
            <a:chOff x="6333065" y="841546"/>
            <a:chExt cx="2656232" cy="1835034"/>
          </a:xfrm>
        </p:grpSpPr>
        <p:pic>
          <p:nvPicPr>
            <p:cNvPr id="44" name="Picture 43">
              <a:extLst>
                <a:ext uri="{FF2B5EF4-FFF2-40B4-BE49-F238E27FC236}">
                  <a16:creationId xmlns:a16="http://schemas.microsoft.com/office/drawing/2014/main" id="{A167BB61-B869-4CDF-9459-B7534D8B7F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1" y="841546"/>
              <a:ext cx="1645191" cy="1645191"/>
            </a:xfrm>
            <a:prstGeom prst="rect">
              <a:avLst/>
            </a:prstGeom>
          </p:spPr>
        </p:pic>
        <p:sp>
          <p:nvSpPr>
            <p:cNvPr id="45" name="Rectangle 44">
              <a:extLst>
                <a:ext uri="{FF2B5EF4-FFF2-40B4-BE49-F238E27FC236}">
                  <a16:creationId xmlns:a16="http://schemas.microsoft.com/office/drawing/2014/main" id="{26634403-12A7-4997-99E6-BB6B9BB2ADEB}"/>
                </a:ext>
              </a:extLst>
            </p:cNvPr>
            <p:cNvSpPr/>
            <p:nvPr/>
          </p:nvSpPr>
          <p:spPr bwMode="auto">
            <a:xfrm>
              <a:off x="6333065" y="2405032"/>
              <a:ext cx="2656232" cy="271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Windows</a:t>
              </a:r>
            </a:p>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PowerShell</a:t>
              </a:r>
            </a:p>
            <a:p>
              <a:pPr algn="ctr" defTabSz="914016">
                <a:lnSpc>
                  <a:spcPct val="90000"/>
                </a:lnSpc>
                <a:defRPr/>
              </a:pPr>
              <a:endParaRPr lang="en-US" sz="1961" spc="-30" dirty="0">
                <a:gradFill>
                  <a:gsLst>
                    <a:gs pos="2917">
                      <a:srgbClr val="FFFFFF"/>
                    </a:gs>
                    <a:gs pos="30000">
                      <a:srgbClr val="FFFFFF"/>
                    </a:gs>
                  </a:gsLst>
                  <a:lin ang="5400000" scaled="0"/>
                </a:gradFill>
                <a:latin typeface="Segoe UI Semibold"/>
              </a:endParaRPr>
            </a:p>
          </p:txBody>
        </p:sp>
      </p:grpSp>
      <p:cxnSp>
        <p:nvCxnSpPr>
          <p:cNvPr id="56" name="Straight Connector 55">
            <a:extLst>
              <a:ext uri="{FF2B5EF4-FFF2-40B4-BE49-F238E27FC236}">
                <a16:creationId xmlns:a16="http://schemas.microsoft.com/office/drawing/2014/main" id="{95C6F847-44A8-4916-A4AF-7D75C52A1E82}"/>
              </a:ext>
              <a:ext uri="{C183D7F6-B498-43B3-948B-1728B52AA6E4}">
                <adec:decorative xmlns:adec="http://schemas.microsoft.com/office/drawing/2017/decorative" val="1"/>
              </a:ext>
            </a:extLst>
          </p:cNvPr>
          <p:cNvCxnSpPr>
            <a:cxnSpLocks/>
            <a:stCxn id="20" idx="1"/>
          </p:cNvCxnSpPr>
          <p:nvPr/>
        </p:nvCxnSpPr>
        <p:spPr>
          <a:xfrm flipH="1" flipV="1">
            <a:off x="1473108" y="887141"/>
            <a:ext cx="2676704" cy="27920"/>
          </a:xfrm>
          <a:prstGeom prst="line">
            <a:avLst/>
          </a:prstGeom>
          <a:ln w="28575">
            <a:solidFill>
              <a:schemeClr val="tx2">
                <a:lumMod val="75000"/>
              </a:schemeClr>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920AAB-7DA9-4E8A-B1D8-671CBAF55BA4}"/>
              </a:ext>
              <a:ext uri="{C183D7F6-B498-43B3-948B-1728B52AA6E4}">
                <adec:decorative xmlns:adec="http://schemas.microsoft.com/office/drawing/2017/decorative" val="1"/>
              </a:ext>
            </a:extLst>
          </p:cNvPr>
          <p:cNvCxnSpPr>
            <a:cxnSpLocks/>
          </p:cNvCxnSpPr>
          <p:nvPr/>
        </p:nvCxnSpPr>
        <p:spPr>
          <a:xfrm flipV="1">
            <a:off x="1473108" y="605218"/>
            <a:ext cx="0" cy="582100"/>
          </a:xfrm>
          <a:prstGeom prst="line">
            <a:avLst/>
          </a:prstGeom>
          <a:ln w="28575">
            <a:solidFill>
              <a:schemeClr val="tx2">
                <a:lumMod val="75000"/>
              </a:schemeClr>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6CBC8E-63B9-4F3B-9D86-F56D7A466573}"/>
              </a:ext>
              <a:ext uri="{C183D7F6-B498-43B3-948B-1728B52AA6E4}">
                <adec:decorative xmlns:adec="http://schemas.microsoft.com/office/drawing/2017/decorative" val="1"/>
              </a:ext>
            </a:extLst>
          </p:cNvPr>
          <p:cNvCxnSpPr>
            <a:cxnSpLocks/>
            <a:endCxn id="20" idx="3"/>
          </p:cNvCxnSpPr>
          <p:nvPr/>
        </p:nvCxnSpPr>
        <p:spPr>
          <a:xfrm flipH="1">
            <a:off x="7730340" y="915061"/>
            <a:ext cx="3148468" cy="0"/>
          </a:xfrm>
          <a:prstGeom prst="line">
            <a:avLst/>
          </a:prstGeom>
          <a:ln w="28575">
            <a:solidFill>
              <a:schemeClr val="tx2">
                <a:lumMod val="75000"/>
              </a:schemeClr>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783A81-FCF0-40FC-BE04-BBFF06F2D139}"/>
              </a:ext>
              <a:ext uri="{C183D7F6-B498-43B3-948B-1728B52AA6E4}">
                <adec:decorative xmlns:adec="http://schemas.microsoft.com/office/drawing/2017/decorative" val="1"/>
              </a:ext>
            </a:extLst>
          </p:cNvPr>
          <p:cNvCxnSpPr>
            <a:cxnSpLocks/>
          </p:cNvCxnSpPr>
          <p:nvPr/>
        </p:nvCxnSpPr>
        <p:spPr>
          <a:xfrm flipV="1">
            <a:off x="10878806" y="642804"/>
            <a:ext cx="0" cy="582100"/>
          </a:xfrm>
          <a:prstGeom prst="line">
            <a:avLst/>
          </a:prstGeom>
          <a:ln w="28575">
            <a:solidFill>
              <a:schemeClr val="tx2">
                <a:lumMod val="75000"/>
              </a:schemeClr>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F164BAA-5E2E-445D-94A4-0BBAAB9501F3}"/>
              </a:ext>
            </a:extLst>
          </p:cNvPr>
          <p:cNvSpPr txBox="1"/>
          <p:nvPr/>
        </p:nvSpPr>
        <p:spPr>
          <a:xfrm>
            <a:off x="10436739" y="6581001"/>
            <a:ext cx="1647631" cy="276999"/>
          </a:xfrm>
          <a:prstGeom prst="rect">
            <a:avLst/>
          </a:prstGeom>
          <a:noFill/>
        </p:spPr>
        <p:txBody>
          <a:bodyPr wrap="none" lIns="0" tIns="0" rIns="0" bIns="0" rtlCol="0">
            <a:spAutoFit/>
          </a:bodyPr>
          <a:lstStyle/>
          <a:p>
            <a:pPr algn="l"/>
            <a:r>
              <a:rPr lang="en-US" dirty="0">
                <a:solidFill>
                  <a:schemeClr val="bg1">
                    <a:lumMod val="50000"/>
                    <a:lumOff val="50000"/>
                  </a:schemeClr>
                </a:solidFill>
              </a:rPr>
              <a:t>.NET Framework</a:t>
            </a:r>
          </a:p>
        </p:txBody>
      </p:sp>
    </p:spTree>
    <p:custDataLst>
      <p:tags r:id="rId1"/>
    </p:custDataLst>
    <p:extLst>
      <p:ext uri="{BB962C8B-B14F-4D97-AF65-F5344CB8AC3E}">
        <p14:creationId xmlns:p14="http://schemas.microsoft.com/office/powerpoint/2010/main" val="33685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42" presetClass="path" presetSubtype="0" accel="50000" decel="50000" fill="hold" nodeType="withEffect">
                                  <p:stCondLst>
                                    <p:cond delay="0"/>
                                  </p:stCondLst>
                                  <p:childTnLst>
                                    <p:animMotion origin="layout" path="M -3.33333E-6 -2.96296E-6 L -3.33333E-6 -0.02245 " pathEditMode="relative" rAng="0" ptsTypes="AA">
                                      <p:cBhvr>
                                        <p:cTn id="21" dur="400" fill="hold"/>
                                        <p:tgtEl>
                                          <p:spTgt spid="43"/>
                                        </p:tgtEl>
                                        <p:attrNameLst>
                                          <p:attrName>ppt_x</p:attrName>
                                          <p:attrName>ppt_y</p:attrName>
                                        </p:attrNameLst>
                                      </p:cBhvr>
                                      <p:rCtr x="0" y="-1134"/>
                                    </p:animMotion>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par>
                                <p:cTn id="34" presetID="16" presetClass="entr" presetSubtype="4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outHorizontal)">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42" presetClass="path" presetSubtype="0" accel="50000" decel="50000" fill="hold" nodeType="withEffect">
                                  <p:stCondLst>
                                    <p:cond delay="0"/>
                                  </p:stCondLst>
                                  <p:childTnLst>
                                    <p:animMotion origin="layout" path="M -4.16667E-7 -3.7037E-7 L -4.16667E-7 -0.02245 " pathEditMode="relative" rAng="0" ptsTypes="AA">
                                      <p:cBhvr>
                                        <p:cTn id="43" dur="400" fill="hold"/>
                                        <p:tgtEl>
                                          <p:spTgt spid="24"/>
                                        </p:tgtEl>
                                        <p:attrNameLst>
                                          <p:attrName>ppt_x</p:attrName>
                                          <p:attrName>ppt_y</p:attrName>
                                        </p:attrNameLst>
                                      </p:cBhvr>
                                      <p:rCtr x="0" y="-1134"/>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right)">
                                      <p:cBhvr>
                                        <p:cTn id="53" dur="500"/>
                                        <p:tgtEl>
                                          <p:spTgt spid="56"/>
                                        </p:tgtEl>
                                      </p:cBhvr>
                                    </p:animEffect>
                                  </p:childTnLst>
                                </p:cTn>
                              </p:par>
                              <p:par>
                                <p:cTn id="54" presetID="22" presetClass="entr" presetSubtype="8"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childTnLst>
                          </p:cTn>
                        </p:par>
                        <p:par>
                          <p:cTn id="57" fill="hold">
                            <p:stCondLst>
                              <p:cond delay="1000"/>
                            </p:stCondLst>
                            <p:childTnLst>
                              <p:par>
                                <p:cTn id="58" presetID="16" presetClass="entr" presetSubtype="42" fill="hold"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barn(outHorizontal)">
                                      <p:cBhvr>
                                        <p:cTn id="60" dur="250"/>
                                        <p:tgtEl>
                                          <p:spTgt spid="59"/>
                                        </p:tgtEl>
                                      </p:cBhvr>
                                    </p:animEffect>
                                  </p:childTnLst>
                                </p:cTn>
                              </p:par>
                              <p:par>
                                <p:cTn id="61" presetID="16" presetClass="entr" presetSubtype="42"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barn(outHorizontal)">
                                      <p:cBhvr>
                                        <p:cTn id="63"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0C97579-4A34-4E6C-8897-DE706D5C8CC5}"/>
              </a:ext>
            </a:extLst>
          </p:cNvPr>
          <p:cNvGrpSpPr/>
          <p:nvPr/>
        </p:nvGrpSpPr>
        <p:grpSpPr>
          <a:xfrm>
            <a:off x="7099473" y="3855816"/>
            <a:ext cx="2656232" cy="1835034"/>
            <a:chOff x="6333065" y="841546"/>
            <a:chExt cx="2656232" cy="1835034"/>
          </a:xfrm>
        </p:grpSpPr>
        <p:pic>
          <p:nvPicPr>
            <p:cNvPr id="22" name="Picture 21" descr="A picture containing sitting, computer, monitor, surface&#10;&#10;Description automatically generated">
              <a:extLst>
                <a:ext uri="{FF2B5EF4-FFF2-40B4-BE49-F238E27FC236}">
                  <a16:creationId xmlns:a16="http://schemas.microsoft.com/office/drawing/2014/main" id="{07125098-9C23-4101-8B9C-CA3D52FC8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1" y="841546"/>
              <a:ext cx="1645191" cy="1645191"/>
            </a:xfrm>
            <a:prstGeom prst="rect">
              <a:avLst/>
            </a:prstGeom>
          </p:spPr>
        </p:pic>
        <p:sp>
          <p:nvSpPr>
            <p:cNvPr id="23" name="Rectangle 22">
              <a:extLst>
                <a:ext uri="{FF2B5EF4-FFF2-40B4-BE49-F238E27FC236}">
                  <a16:creationId xmlns:a16="http://schemas.microsoft.com/office/drawing/2014/main" id="{8F5B1624-D128-4724-9B29-7C1A6A6CBDB9}"/>
                </a:ext>
              </a:extLst>
            </p:cNvPr>
            <p:cNvSpPr/>
            <p:nvPr/>
          </p:nvSpPr>
          <p:spPr bwMode="auto">
            <a:xfrm>
              <a:off x="6333065" y="2405032"/>
              <a:ext cx="2656232" cy="271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PowerShell 7</a:t>
              </a:r>
            </a:p>
            <a:p>
              <a:pPr algn="ctr" defTabSz="914016">
                <a:lnSpc>
                  <a:spcPct val="90000"/>
                </a:lnSpc>
                <a:defRPr/>
              </a:pPr>
              <a:endParaRPr lang="en-US" sz="1961" spc="-30" dirty="0">
                <a:gradFill>
                  <a:gsLst>
                    <a:gs pos="2917">
                      <a:srgbClr val="FFFFFF"/>
                    </a:gs>
                    <a:gs pos="30000">
                      <a:srgbClr val="FFFFFF"/>
                    </a:gs>
                  </a:gsLst>
                  <a:lin ang="5400000" scaled="0"/>
                </a:gradFill>
                <a:latin typeface="Segoe UI Semibold"/>
              </a:endParaRPr>
            </a:p>
          </p:txBody>
        </p:sp>
      </p:grpSp>
      <p:grpSp>
        <p:nvGrpSpPr>
          <p:cNvPr id="43" name="Group 42">
            <a:extLst>
              <a:ext uri="{FF2B5EF4-FFF2-40B4-BE49-F238E27FC236}">
                <a16:creationId xmlns:a16="http://schemas.microsoft.com/office/drawing/2014/main" id="{C5A165AB-4F6E-4046-AF40-4E93BA7B0098}"/>
              </a:ext>
            </a:extLst>
          </p:cNvPr>
          <p:cNvGrpSpPr/>
          <p:nvPr/>
        </p:nvGrpSpPr>
        <p:grpSpPr>
          <a:xfrm>
            <a:off x="2217338" y="3855816"/>
            <a:ext cx="2656232" cy="1815984"/>
            <a:chOff x="6333065" y="841546"/>
            <a:chExt cx="2656232" cy="1815984"/>
          </a:xfrm>
        </p:grpSpPr>
        <p:pic>
          <p:nvPicPr>
            <p:cNvPr id="44" name="Picture 43">
              <a:extLst>
                <a:ext uri="{FF2B5EF4-FFF2-40B4-BE49-F238E27FC236}">
                  <a16:creationId xmlns:a16="http://schemas.microsoft.com/office/drawing/2014/main" id="{A167BB61-B869-4CDF-9459-B7534D8B7F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1" y="841546"/>
              <a:ext cx="1645191" cy="1645191"/>
            </a:xfrm>
            <a:prstGeom prst="rect">
              <a:avLst/>
            </a:prstGeom>
          </p:spPr>
        </p:pic>
        <p:sp>
          <p:nvSpPr>
            <p:cNvPr id="45" name="Rectangle 44">
              <a:extLst>
                <a:ext uri="{FF2B5EF4-FFF2-40B4-BE49-F238E27FC236}">
                  <a16:creationId xmlns:a16="http://schemas.microsoft.com/office/drawing/2014/main" id="{26634403-12A7-4997-99E6-BB6B9BB2ADEB}"/>
                </a:ext>
              </a:extLst>
            </p:cNvPr>
            <p:cNvSpPr/>
            <p:nvPr/>
          </p:nvSpPr>
          <p:spPr bwMode="auto">
            <a:xfrm>
              <a:off x="6333065" y="2385982"/>
              <a:ext cx="2656232" cy="271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Windows</a:t>
              </a:r>
            </a:p>
            <a:p>
              <a:pPr algn="ctr" defTabSz="914016">
                <a:lnSpc>
                  <a:spcPct val="90000"/>
                </a:lnSpc>
                <a:defRPr/>
              </a:pPr>
              <a:r>
                <a:rPr lang="en-US" sz="2400" spc="-30" dirty="0">
                  <a:gradFill>
                    <a:gsLst>
                      <a:gs pos="2917">
                        <a:srgbClr val="FFFFFF"/>
                      </a:gs>
                      <a:gs pos="30000">
                        <a:srgbClr val="FFFFFF"/>
                      </a:gs>
                    </a:gsLst>
                    <a:lin ang="5400000" scaled="0"/>
                  </a:gradFill>
                  <a:latin typeface="Segoe UI Semibold"/>
                </a:rPr>
                <a:t>PowerShell</a:t>
              </a:r>
            </a:p>
            <a:p>
              <a:pPr algn="ctr" defTabSz="914016">
                <a:lnSpc>
                  <a:spcPct val="90000"/>
                </a:lnSpc>
                <a:defRPr/>
              </a:pPr>
              <a:endParaRPr lang="en-US" sz="1961" spc="-30" dirty="0">
                <a:gradFill>
                  <a:gsLst>
                    <a:gs pos="2917">
                      <a:srgbClr val="FFFFFF"/>
                    </a:gs>
                    <a:gs pos="30000">
                      <a:srgbClr val="FFFFFF"/>
                    </a:gs>
                  </a:gsLst>
                  <a:lin ang="5400000" scaled="0"/>
                </a:gradFill>
                <a:latin typeface="Segoe UI Semibold"/>
              </a:endParaRPr>
            </a:p>
          </p:txBody>
        </p:sp>
      </p:grpSp>
      <p:sp>
        <p:nvSpPr>
          <p:cNvPr id="2" name="TextBox 1">
            <a:extLst>
              <a:ext uri="{FF2B5EF4-FFF2-40B4-BE49-F238E27FC236}">
                <a16:creationId xmlns:a16="http://schemas.microsoft.com/office/drawing/2014/main" id="{9F164BAA-5E2E-445D-94A4-0BBAAB9501F3}"/>
              </a:ext>
            </a:extLst>
          </p:cNvPr>
          <p:cNvSpPr txBox="1"/>
          <p:nvPr/>
        </p:nvSpPr>
        <p:spPr>
          <a:xfrm>
            <a:off x="10436739" y="6581001"/>
            <a:ext cx="1647631" cy="276999"/>
          </a:xfrm>
          <a:prstGeom prst="rect">
            <a:avLst/>
          </a:prstGeom>
          <a:noFill/>
        </p:spPr>
        <p:txBody>
          <a:bodyPr wrap="none" lIns="0" tIns="0" rIns="0" bIns="0" rtlCol="0">
            <a:spAutoFit/>
          </a:bodyPr>
          <a:lstStyle/>
          <a:p>
            <a:pPr algn="l"/>
            <a:r>
              <a:rPr lang="en-US" dirty="0">
                <a:solidFill>
                  <a:schemeClr val="bg1">
                    <a:lumMod val="50000"/>
                    <a:lumOff val="50000"/>
                  </a:schemeClr>
                </a:solidFill>
              </a:rPr>
              <a:t>.NET Framework</a:t>
            </a:r>
          </a:p>
        </p:txBody>
      </p:sp>
      <p:sp>
        <p:nvSpPr>
          <p:cNvPr id="3" name="TextBox 2">
            <a:extLst>
              <a:ext uri="{FF2B5EF4-FFF2-40B4-BE49-F238E27FC236}">
                <a16:creationId xmlns:a16="http://schemas.microsoft.com/office/drawing/2014/main" id="{40DC81FF-74F5-45CB-9421-B173FA7166DC}"/>
              </a:ext>
            </a:extLst>
          </p:cNvPr>
          <p:cNvSpPr txBox="1"/>
          <p:nvPr/>
        </p:nvSpPr>
        <p:spPr>
          <a:xfrm>
            <a:off x="1988620" y="2546747"/>
            <a:ext cx="3323217" cy="615553"/>
          </a:xfrm>
          <a:prstGeom prst="rect">
            <a:avLst/>
          </a:prstGeom>
          <a:noFill/>
        </p:spPr>
        <p:txBody>
          <a:bodyPr wrap="none" lIns="0" tIns="0" rIns="0" bIns="0" rtlCol="0">
            <a:spAutoFit/>
          </a:bodyPr>
          <a:lstStyle/>
          <a:p>
            <a:pPr algn="l"/>
            <a:r>
              <a:rPr lang="en-US" sz="4000" dirty="0">
                <a:solidFill>
                  <a:schemeClr val="accent1">
                    <a:lumMod val="60000"/>
                    <a:lumOff val="40000"/>
                  </a:schemeClr>
                </a:solidFill>
              </a:rPr>
              <a:t>powershell.exe</a:t>
            </a:r>
          </a:p>
        </p:txBody>
      </p:sp>
      <p:sp>
        <p:nvSpPr>
          <p:cNvPr id="21" name="TextBox 20">
            <a:extLst>
              <a:ext uri="{FF2B5EF4-FFF2-40B4-BE49-F238E27FC236}">
                <a16:creationId xmlns:a16="http://schemas.microsoft.com/office/drawing/2014/main" id="{86798990-722F-4214-8C64-5B55E8270228}"/>
              </a:ext>
            </a:extLst>
          </p:cNvPr>
          <p:cNvSpPr txBox="1"/>
          <p:nvPr/>
        </p:nvSpPr>
        <p:spPr>
          <a:xfrm>
            <a:off x="7418292" y="2546747"/>
            <a:ext cx="2057423" cy="615553"/>
          </a:xfrm>
          <a:prstGeom prst="rect">
            <a:avLst/>
          </a:prstGeom>
          <a:noFill/>
        </p:spPr>
        <p:txBody>
          <a:bodyPr wrap="none" lIns="0" tIns="0" rIns="0" bIns="0" rtlCol="0">
            <a:spAutoFit/>
          </a:bodyPr>
          <a:lstStyle/>
          <a:p>
            <a:pPr algn="l"/>
            <a:r>
              <a:rPr lang="en-US" sz="4000" dirty="0">
                <a:solidFill>
                  <a:schemeClr val="accent1">
                    <a:lumMod val="60000"/>
                    <a:lumOff val="40000"/>
                  </a:schemeClr>
                </a:solidFill>
              </a:rPr>
              <a:t>pwsh.exe</a:t>
            </a:r>
          </a:p>
        </p:txBody>
      </p:sp>
    </p:spTree>
    <p:custDataLst>
      <p:tags r:id="rId1"/>
    </p:custDataLst>
    <p:extLst>
      <p:ext uri="{BB962C8B-B14F-4D97-AF65-F5344CB8AC3E}">
        <p14:creationId xmlns:p14="http://schemas.microsoft.com/office/powerpoint/2010/main" val="182803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64" presetClass="path" presetSubtype="0" accel="50000" decel="50000" fill="hold" grpId="0" nodeType="withEffect">
                                  <p:stCondLst>
                                    <p:cond delay="0"/>
                                  </p:stCondLst>
                                  <p:childTnLst>
                                    <p:animMotion origin="layout" path="M 1.04167E-6 -3.7037E-6 L 0.00013 -0.08981 " pathEditMode="relative" rAng="0" ptsTypes="AA">
                                      <p:cBhvr>
                                        <p:cTn id="12" dur="400" fill="hold"/>
                                        <p:tgtEl>
                                          <p:spTgt spid="3"/>
                                        </p:tgtEl>
                                        <p:attrNameLst>
                                          <p:attrName>ppt_x</p:attrName>
                                          <p:attrName>ppt_y</p:attrName>
                                        </p:attrNameLst>
                                      </p:cBhvr>
                                      <p:rCtr x="0" y="-4491"/>
                                    </p:animMotion>
                                  </p:childTnLst>
                                </p:cTn>
                              </p:par>
                              <p:par>
                                <p:cTn id="13" presetID="64" presetClass="path" presetSubtype="0" accel="50000" decel="50000" fill="hold" grpId="0" nodeType="withEffect">
                                  <p:stCondLst>
                                    <p:cond delay="0"/>
                                  </p:stCondLst>
                                  <p:childTnLst>
                                    <p:animMotion origin="layout" path="M 1.45833E-6 -3.7037E-6 L -0.00091 -0.09953 " pathEditMode="relative" rAng="0" ptsTypes="AA">
                                      <p:cBhvr>
                                        <p:cTn id="14" dur="400" fill="hold"/>
                                        <p:tgtEl>
                                          <p:spTgt spid="21"/>
                                        </p:tgtEl>
                                        <p:attrNameLst>
                                          <p:attrName>ppt_x</p:attrName>
                                          <p:attrName>ppt_y</p:attrName>
                                        </p:attrNameLst>
                                      </p:cBhvr>
                                      <p:rCtr x="-52" y="-4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1F8F8CA-3DBB-4EC0-8587-1479E626B640}"/>
              </a:ext>
            </a:extLst>
          </p:cNvPr>
          <p:cNvSpPr txBox="1"/>
          <p:nvPr/>
        </p:nvSpPr>
        <p:spPr>
          <a:xfrm>
            <a:off x="9335384" y="6581001"/>
            <a:ext cx="2856616" cy="276999"/>
          </a:xfrm>
          <a:prstGeom prst="rect">
            <a:avLst/>
          </a:prstGeom>
          <a:noFill/>
        </p:spPr>
        <p:txBody>
          <a:bodyPr wrap="none" lIns="0" tIns="0" rIns="0" bIns="0" rtlCol="0">
            <a:spAutoFit/>
          </a:bodyPr>
          <a:lstStyle/>
          <a:p>
            <a:pPr algn="l"/>
            <a:r>
              <a:rPr lang="en-US" dirty="0">
                <a:solidFill>
                  <a:schemeClr val="bg1">
                    <a:lumMod val="50000"/>
                    <a:lumOff val="50000"/>
                  </a:schemeClr>
                </a:solidFill>
              </a:rPr>
              <a:t>Where can I run </a:t>
            </a:r>
            <a:r>
              <a:rPr lang="en-US" dirty="0" err="1">
                <a:solidFill>
                  <a:schemeClr val="bg1">
                    <a:lumMod val="50000"/>
                    <a:lumOff val="50000"/>
                  </a:schemeClr>
                </a:solidFill>
              </a:rPr>
              <a:t>Powershell</a:t>
            </a:r>
            <a:r>
              <a:rPr lang="en-US" dirty="0">
                <a:solidFill>
                  <a:schemeClr val="bg1">
                    <a:lumMod val="50000"/>
                    <a:lumOff val="50000"/>
                  </a:schemeClr>
                </a:solidFill>
              </a:rPr>
              <a:t>?</a:t>
            </a:r>
          </a:p>
        </p:txBody>
      </p:sp>
      <p:pic>
        <p:nvPicPr>
          <p:cNvPr id="2" name="Picture 1">
            <a:extLst>
              <a:ext uri="{FF2B5EF4-FFF2-40B4-BE49-F238E27FC236}">
                <a16:creationId xmlns:a16="http://schemas.microsoft.com/office/drawing/2014/main" id="{87F71C8D-9418-4C3C-AC8F-9273396178FC}"/>
              </a:ext>
            </a:extLst>
          </p:cNvPr>
          <p:cNvPicPr>
            <a:picLocks noChangeAspect="1"/>
          </p:cNvPicPr>
          <p:nvPr/>
        </p:nvPicPr>
        <p:blipFill>
          <a:blip r:embed="rId3"/>
          <a:stretch>
            <a:fillRect/>
          </a:stretch>
        </p:blipFill>
        <p:spPr>
          <a:xfrm>
            <a:off x="5077188" y="2186892"/>
            <a:ext cx="1628557" cy="1381807"/>
          </a:xfrm>
          <a:prstGeom prst="rect">
            <a:avLst/>
          </a:prstGeom>
        </p:spPr>
      </p:pic>
      <p:pic>
        <p:nvPicPr>
          <p:cNvPr id="7" name="Picture 6">
            <a:extLst>
              <a:ext uri="{FF2B5EF4-FFF2-40B4-BE49-F238E27FC236}">
                <a16:creationId xmlns:a16="http://schemas.microsoft.com/office/drawing/2014/main" id="{B24C8768-E97B-4DAC-98AE-D418D09CC9EF}"/>
              </a:ext>
            </a:extLst>
          </p:cNvPr>
          <p:cNvPicPr>
            <a:picLocks noChangeAspect="1"/>
          </p:cNvPicPr>
          <p:nvPr/>
        </p:nvPicPr>
        <p:blipFill>
          <a:blip r:embed="rId4"/>
          <a:stretch>
            <a:fillRect/>
          </a:stretch>
        </p:blipFill>
        <p:spPr>
          <a:xfrm>
            <a:off x="5301953" y="2001452"/>
            <a:ext cx="1232034" cy="1491566"/>
          </a:xfrm>
          <a:prstGeom prst="rect">
            <a:avLst/>
          </a:prstGeom>
        </p:spPr>
      </p:pic>
      <p:pic>
        <p:nvPicPr>
          <p:cNvPr id="8" name="Picture 7">
            <a:extLst>
              <a:ext uri="{FF2B5EF4-FFF2-40B4-BE49-F238E27FC236}">
                <a16:creationId xmlns:a16="http://schemas.microsoft.com/office/drawing/2014/main" id="{12B86ACB-13C7-466F-B91E-9C5BE314866C}"/>
              </a:ext>
            </a:extLst>
          </p:cNvPr>
          <p:cNvPicPr>
            <a:picLocks noChangeAspect="1"/>
          </p:cNvPicPr>
          <p:nvPr/>
        </p:nvPicPr>
        <p:blipFill>
          <a:blip r:embed="rId5"/>
          <a:stretch>
            <a:fillRect/>
          </a:stretch>
        </p:blipFill>
        <p:spPr>
          <a:xfrm>
            <a:off x="5146902" y="1953021"/>
            <a:ext cx="1489131" cy="1489131"/>
          </a:xfrm>
          <a:prstGeom prst="rect">
            <a:avLst/>
          </a:prstGeom>
        </p:spPr>
      </p:pic>
      <p:pic>
        <p:nvPicPr>
          <p:cNvPr id="9" name="Picture 8">
            <a:extLst>
              <a:ext uri="{FF2B5EF4-FFF2-40B4-BE49-F238E27FC236}">
                <a16:creationId xmlns:a16="http://schemas.microsoft.com/office/drawing/2014/main" id="{77844D1C-F05A-411C-8852-E853A93694AA}"/>
              </a:ext>
            </a:extLst>
          </p:cNvPr>
          <p:cNvPicPr>
            <a:picLocks noChangeAspect="1"/>
          </p:cNvPicPr>
          <p:nvPr/>
        </p:nvPicPr>
        <p:blipFill>
          <a:blip r:embed="rId6"/>
          <a:stretch>
            <a:fillRect/>
          </a:stretch>
        </p:blipFill>
        <p:spPr>
          <a:xfrm>
            <a:off x="5337298" y="2382837"/>
            <a:ext cx="1196689" cy="103986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DBA24E6-F573-4100-8DBD-8B67D50A2A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8875" y="2365203"/>
            <a:ext cx="1025187" cy="1025187"/>
          </a:xfrm>
          <a:prstGeom prst="rect">
            <a:avLst/>
          </a:prstGeom>
        </p:spPr>
      </p:pic>
      <p:pic>
        <p:nvPicPr>
          <p:cNvPr id="18" name="Picture 17" descr="A picture containing table, yellow&#10;&#10;Description automatically generated">
            <a:extLst>
              <a:ext uri="{FF2B5EF4-FFF2-40B4-BE49-F238E27FC236}">
                <a16:creationId xmlns:a16="http://schemas.microsoft.com/office/drawing/2014/main" id="{5D9946EA-6EE8-4C14-8CCB-EA5F133C76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1900" y="2059172"/>
            <a:ext cx="1167484" cy="1376127"/>
          </a:xfrm>
          <a:prstGeom prst="rect">
            <a:avLst/>
          </a:prstGeom>
        </p:spPr>
      </p:pic>
      <p:pic>
        <p:nvPicPr>
          <p:cNvPr id="19" name="Picture 18">
            <a:extLst>
              <a:ext uri="{FF2B5EF4-FFF2-40B4-BE49-F238E27FC236}">
                <a16:creationId xmlns:a16="http://schemas.microsoft.com/office/drawing/2014/main" id="{C113ECD4-0A96-4D77-B02E-54217D32C737}"/>
              </a:ext>
            </a:extLst>
          </p:cNvPr>
          <p:cNvPicPr>
            <a:picLocks noChangeAspect="1"/>
          </p:cNvPicPr>
          <p:nvPr/>
        </p:nvPicPr>
        <p:blipFill>
          <a:blip r:embed="rId9"/>
          <a:stretch>
            <a:fillRect/>
          </a:stretch>
        </p:blipFill>
        <p:spPr>
          <a:xfrm>
            <a:off x="5325819" y="2059172"/>
            <a:ext cx="1078243" cy="1381807"/>
          </a:xfrm>
          <a:prstGeom prst="rect">
            <a:avLst/>
          </a:prstGeom>
        </p:spPr>
      </p:pic>
      <p:pic>
        <p:nvPicPr>
          <p:cNvPr id="20" name="Picture 19">
            <a:extLst>
              <a:ext uri="{FF2B5EF4-FFF2-40B4-BE49-F238E27FC236}">
                <a16:creationId xmlns:a16="http://schemas.microsoft.com/office/drawing/2014/main" id="{11BF1BA1-F49C-4108-883E-606B284F75A8}"/>
              </a:ext>
            </a:extLst>
          </p:cNvPr>
          <p:cNvPicPr>
            <a:picLocks noChangeAspect="1"/>
          </p:cNvPicPr>
          <p:nvPr/>
        </p:nvPicPr>
        <p:blipFill>
          <a:blip r:embed="rId10"/>
          <a:stretch>
            <a:fillRect/>
          </a:stretch>
        </p:blipFill>
        <p:spPr>
          <a:xfrm>
            <a:off x="5063874" y="2318614"/>
            <a:ext cx="1743535" cy="1072740"/>
          </a:xfrm>
          <a:prstGeom prst="rect">
            <a:avLst/>
          </a:prstGeom>
        </p:spPr>
      </p:pic>
      <p:sp>
        <p:nvSpPr>
          <p:cNvPr id="22" name="Rectangle 21">
            <a:extLst>
              <a:ext uri="{FF2B5EF4-FFF2-40B4-BE49-F238E27FC236}">
                <a16:creationId xmlns:a16="http://schemas.microsoft.com/office/drawing/2014/main" id="{1D2C9F96-330E-4904-B748-CBFD2CAD38C4}"/>
              </a:ext>
            </a:extLst>
          </p:cNvPr>
          <p:cNvSpPr/>
          <p:nvPr/>
        </p:nvSpPr>
        <p:spPr bwMode="auto">
          <a:xfrm>
            <a:off x="5015953" y="1824693"/>
            <a:ext cx="1743534" cy="17440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E621C8-AD42-4FD2-966D-61F58C7DF273}"/>
              </a:ext>
            </a:extLst>
          </p:cNvPr>
          <p:cNvGrpSpPr/>
          <p:nvPr/>
        </p:nvGrpSpPr>
        <p:grpSpPr>
          <a:xfrm>
            <a:off x="2856359" y="995316"/>
            <a:ext cx="6043472" cy="4175080"/>
            <a:chOff x="6333065" y="841545"/>
            <a:chExt cx="2656232" cy="1835035"/>
          </a:xfrm>
        </p:grpSpPr>
        <p:pic>
          <p:nvPicPr>
            <p:cNvPr id="5" name="Picture 4" descr="A picture containing sitting, computer, monitor, surface&#10;&#10;Description automatically generated">
              <a:extLst>
                <a:ext uri="{FF2B5EF4-FFF2-40B4-BE49-F238E27FC236}">
                  <a16:creationId xmlns:a16="http://schemas.microsoft.com/office/drawing/2014/main" id="{D394BCE0-2E59-47A9-9E1F-59C0C10040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0" y="841545"/>
              <a:ext cx="1645191" cy="1645191"/>
            </a:xfrm>
            <a:prstGeom prst="rect">
              <a:avLst/>
            </a:prstGeom>
          </p:spPr>
        </p:pic>
        <p:sp>
          <p:nvSpPr>
            <p:cNvPr id="6" name="Rectangle 5">
              <a:extLst>
                <a:ext uri="{FF2B5EF4-FFF2-40B4-BE49-F238E27FC236}">
                  <a16:creationId xmlns:a16="http://schemas.microsoft.com/office/drawing/2014/main" id="{981E4A2B-196D-4083-B2E4-1FDBF0A7C956}"/>
                </a:ext>
              </a:extLst>
            </p:cNvPr>
            <p:cNvSpPr/>
            <p:nvPr/>
          </p:nvSpPr>
          <p:spPr bwMode="auto">
            <a:xfrm>
              <a:off x="6333065" y="2405032"/>
              <a:ext cx="2656232" cy="271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016">
                <a:lnSpc>
                  <a:spcPct val="90000"/>
                </a:lnSpc>
                <a:defRPr/>
              </a:pPr>
              <a:r>
                <a:rPr lang="en-US" sz="6600" spc="-30" dirty="0">
                  <a:gradFill>
                    <a:gsLst>
                      <a:gs pos="2917">
                        <a:srgbClr val="FFFFFF"/>
                      </a:gs>
                      <a:gs pos="30000">
                        <a:srgbClr val="FFFFFF"/>
                      </a:gs>
                    </a:gsLst>
                    <a:lin ang="5400000" scaled="0"/>
                  </a:gradFill>
                  <a:latin typeface="Segoe UI Semibold"/>
                </a:rPr>
                <a:t>PowerShell 7</a:t>
              </a:r>
            </a:p>
            <a:p>
              <a:pPr algn="ctr" defTabSz="914016">
                <a:lnSpc>
                  <a:spcPct val="90000"/>
                </a:lnSpc>
                <a:defRPr/>
              </a:pPr>
              <a:endParaRPr lang="en-US" sz="6600" spc="-30" dirty="0">
                <a:gradFill>
                  <a:gsLst>
                    <a:gs pos="2917">
                      <a:srgbClr val="FFFFFF"/>
                    </a:gs>
                    <a:gs pos="30000">
                      <a:srgbClr val="FFFFFF"/>
                    </a:gs>
                  </a:gsLst>
                  <a:lin ang="5400000" scaled="0"/>
                </a:gradFill>
                <a:latin typeface="Segoe UI Semibold"/>
              </a:endParaRPr>
            </a:p>
          </p:txBody>
        </p:sp>
      </p:grpSp>
    </p:spTree>
    <p:custDataLst>
      <p:tags r:id="rId1"/>
    </p:custDataLst>
    <p:extLst>
      <p:ext uri="{BB962C8B-B14F-4D97-AF65-F5344CB8AC3E}">
        <p14:creationId xmlns:p14="http://schemas.microsoft.com/office/powerpoint/2010/main" val="396358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1.25E-6 2.96296E-6 L -1.25E-6 -0.02246 " pathEditMode="relative" rAng="0" ptsTypes="AA">
                                      <p:cBhvr>
                                        <p:cTn id="9" dur="400" fill="hold"/>
                                        <p:tgtEl>
                                          <p:spTgt spid="4"/>
                                        </p:tgtEl>
                                        <p:attrNameLst>
                                          <p:attrName>ppt_x</p:attrName>
                                          <p:attrName>ppt_y</p:attrName>
                                        </p:attrNameLst>
                                      </p:cBhvr>
                                      <p:rCtr x="0" y="-1134"/>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04167E-6 1.85185E-6 L -0.37943 -0.28704 " pathEditMode="relative" rAng="0" ptsTypes="AA">
                                      <p:cBhvr>
                                        <p:cTn id="13" dur="2000" fill="hold"/>
                                        <p:tgtEl>
                                          <p:spTgt spid="9"/>
                                        </p:tgtEl>
                                        <p:attrNameLst>
                                          <p:attrName>ppt_x</p:attrName>
                                          <p:attrName>ppt_y</p:attrName>
                                        </p:attrNameLst>
                                      </p:cBhvr>
                                      <p:rCtr x="-18971" y="-14352"/>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125E-6 4.07407E-6 L -0.37578 -0.07315 " pathEditMode="relative" rAng="0" ptsTypes="AA">
                                      <p:cBhvr>
                                        <p:cTn id="17" dur="2000" fill="hold"/>
                                        <p:tgtEl>
                                          <p:spTgt spid="12"/>
                                        </p:tgtEl>
                                        <p:attrNameLst>
                                          <p:attrName>ppt_x</p:attrName>
                                          <p:attrName>ppt_y</p:attrName>
                                        </p:attrNameLst>
                                      </p:cBhvr>
                                      <p:rCtr x="-18789" y="-3657"/>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04167E-6 -2.96296E-6 L -0.37708 0.1757 " pathEditMode="relative" rAng="0" ptsTypes="AA">
                                      <p:cBhvr>
                                        <p:cTn id="21" dur="2000" fill="hold"/>
                                        <p:tgtEl>
                                          <p:spTgt spid="18"/>
                                        </p:tgtEl>
                                        <p:attrNameLst>
                                          <p:attrName>ppt_x</p:attrName>
                                          <p:attrName>ppt_y</p:attrName>
                                        </p:attrNameLst>
                                      </p:cBhvr>
                                      <p:rCtr x="-18854" y="8773"/>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4.16667E-7 4.07407E-6 L -0.37279 0.44513 " pathEditMode="relative" rAng="0" ptsTypes="AA">
                                      <p:cBhvr>
                                        <p:cTn id="25" dur="2000" fill="hold"/>
                                        <p:tgtEl>
                                          <p:spTgt spid="19"/>
                                        </p:tgtEl>
                                        <p:attrNameLst>
                                          <p:attrName>ppt_x</p:attrName>
                                          <p:attrName>ppt_y</p:attrName>
                                        </p:attrNameLst>
                                      </p:cBhvr>
                                      <p:rCtr x="-18646" y="22245"/>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1.04167E-6 -3.7037E-6 L 0.37917 -0.31226 " pathEditMode="relative" rAng="0" ptsTypes="AA">
                                      <p:cBhvr>
                                        <p:cTn id="29" dur="2000" fill="hold"/>
                                        <p:tgtEl>
                                          <p:spTgt spid="20"/>
                                        </p:tgtEl>
                                        <p:attrNameLst>
                                          <p:attrName>ppt_x</p:attrName>
                                          <p:attrName>ppt_y</p:attrName>
                                        </p:attrNameLst>
                                      </p:cBhvr>
                                      <p:rCtr x="18958" y="-15625"/>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3.125E-6 2.96296E-6 L 0.38203 -0.04028 " pathEditMode="relative" rAng="0" ptsTypes="AA">
                                      <p:cBhvr>
                                        <p:cTn id="33" dur="2000" fill="hold"/>
                                        <p:tgtEl>
                                          <p:spTgt spid="8"/>
                                        </p:tgtEl>
                                        <p:attrNameLst>
                                          <p:attrName>ppt_x</p:attrName>
                                          <p:attrName>ppt_y</p:attrName>
                                        </p:attrNameLst>
                                      </p:cBhvr>
                                      <p:rCtr x="19102" y="-2014"/>
                                    </p:animMotion>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3.33333E-6 -2.96296E-6 L 0.37591 0.2007 " pathEditMode="relative" rAng="0" ptsTypes="AA">
                                      <p:cBhvr>
                                        <p:cTn id="37" dur="2000" fill="hold"/>
                                        <p:tgtEl>
                                          <p:spTgt spid="7"/>
                                        </p:tgtEl>
                                        <p:attrNameLst>
                                          <p:attrName>ppt_x</p:attrName>
                                          <p:attrName>ppt_y</p:attrName>
                                        </p:attrNameLst>
                                      </p:cBhvr>
                                      <p:rCtr x="18789" y="10023"/>
                                    </p:animMotion>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3.125E-6 4.07407E-6 L 0.37019 0.42384 " pathEditMode="relative" rAng="0" ptsTypes="AA">
                                      <p:cBhvr>
                                        <p:cTn id="41" dur="2000" fill="hold"/>
                                        <p:tgtEl>
                                          <p:spTgt spid="2"/>
                                        </p:tgtEl>
                                        <p:attrNameLst>
                                          <p:attrName>ppt_x</p:attrName>
                                          <p:attrName>ppt_y</p:attrName>
                                        </p:attrNameLst>
                                      </p:cBhvr>
                                      <p:rCtr x="18503" y="2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FF10-C66D-49E4-8881-25D8F30916C3}"/>
              </a:ext>
            </a:extLst>
          </p:cNvPr>
          <p:cNvSpPr>
            <a:spLocks noGrp="1"/>
          </p:cNvSpPr>
          <p:nvPr>
            <p:ph type="title"/>
          </p:nvPr>
        </p:nvSpPr>
        <p:spPr/>
        <p:txBody>
          <a:bodyPr/>
          <a:lstStyle/>
          <a:p>
            <a:r>
              <a:rPr lang="en-US" dirty="0"/>
              <a:t>Azure Functions vs Azure Automation</a:t>
            </a:r>
            <a:endParaRPr lang="en-EN" dirty="0"/>
          </a:p>
        </p:txBody>
      </p:sp>
      <p:sp>
        <p:nvSpPr>
          <p:cNvPr id="3" name="Text Placeholder 2">
            <a:extLst>
              <a:ext uri="{FF2B5EF4-FFF2-40B4-BE49-F238E27FC236}">
                <a16:creationId xmlns:a16="http://schemas.microsoft.com/office/drawing/2014/main" id="{14544F63-E62C-4B18-8F6E-254C3E70B808}"/>
              </a:ext>
            </a:extLst>
          </p:cNvPr>
          <p:cNvSpPr>
            <a:spLocks noGrp="1"/>
          </p:cNvSpPr>
          <p:nvPr>
            <p:ph type="body" sz="quarter" idx="10"/>
          </p:nvPr>
        </p:nvSpPr>
        <p:spPr>
          <a:xfrm>
            <a:off x="588263" y="1201914"/>
            <a:ext cx="11018520" cy="1772793"/>
          </a:xfrm>
        </p:spPr>
        <p:txBody>
          <a:bodyPr/>
          <a:lstStyle/>
          <a:p>
            <a:r>
              <a:rPr lang="en-US" sz="2400" dirty="0"/>
              <a:t>Azure Functions uses PowerShell Core/7</a:t>
            </a:r>
          </a:p>
          <a:p>
            <a:r>
              <a:rPr lang="en-US" sz="2400" dirty="0"/>
              <a:t>Azure Automation uses Windows PowerShell</a:t>
            </a:r>
          </a:p>
          <a:p>
            <a:r>
              <a:rPr lang="en-US" sz="2400" dirty="0"/>
              <a:t>5.1 marks the completion of Windows PowerShell</a:t>
            </a:r>
          </a:p>
          <a:p>
            <a:endParaRPr lang="en-US" dirty="0"/>
          </a:p>
        </p:txBody>
      </p:sp>
      <p:graphicFrame>
        <p:nvGraphicFramePr>
          <p:cNvPr id="5" name="Table 4">
            <a:extLst>
              <a:ext uri="{FF2B5EF4-FFF2-40B4-BE49-F238E27FC236}">
                <a16:creationId xmlns:a16="http://schemas.microsoft.com/office/drawing/2014/main" id="{3B38E41E-28FE-42F5-AC06-34873237C616}"/>
              </a:ext>
            </a:extLst>
          </p:cNvPr>
          <p:cNvGraphicFramePr>
            <a:graphicFrameLocks noGrp="1"/>
          </p:cNvGraphicFramePr>
          <p:nvPr/>
        </p:nvGraphicFramePr>
        <p:xfrm>
          <a:off x="447493" y="2829106"/>
          <a:ext cx="11297013" cy="3535680"/>
        </p:xfrm>
        <a:graphic>
          <a:graphicData uri="http://schemas.openxmlformats.org/drawingml/2006/table">
            <a:tbl>
              <a:tblPr firstRow="1" bandRow="1">
                <a:tableStyleId>{3B4B98B0-60AC-42C2-AFA5-B58CD77FA1E5}</a:tableStyleId>
              </a:tblPr>
              <a:tblGrid>
                <a:gridCol w="2627303">
                  <a:extLst>
                    <a:ext uri="{9D8B030D-6E8A-4147-A177-3AD203B41FA5}">
                      <a16:colId xmlns:a16="http://schemas.microsoft.com/office/drawing/2014/main" val="481550937"/>
                    </a:ext>
                  </a:extLst>
                </a:gridCol>
                <a:gridCol w="4270549">
                  <a:extLst>
                    <a:ext uri="{9D8B030D-6E8A-4147-A177-3AD203B41FA5}">
                      <a16:colId xmlns:a16="http://schemas.microsoft.com/office/drawing/2014/main" val="546355956"/>
                    </a:ext>
                  </a:extLst>
                </a:gridCol>
                <a:gridCol w="4399161">
                  <a:extLst>
                    <a:ext uri="{9D8B030D-6E8A-4147-A177-3AD203B41FA5}">
                      <a16:colId xmlns:a16="http://schemas.microsoft.com/office/drawing/2014/main" val="3642044933"/>
                    </a:ext>
                  </a:extLst>
                </a:gridCol>
              </a:tblGrid>
              <a:tr h="203554">
                <a:tc>
                  <a:txBody>
                    <a:bodyPr/>
                    <a:lstStyle/>
                    <a:p>
                      <a:endParaRPr lang="en-US"/>
                    </a:p>
                  </a:txBody>
                  <a:tcPr/>
                </a:tc>
                <a:tc>
                  <a:txBody>
                    <a:bodyPr/>
                    <a:lstStyle/>
                    <a:p>
                      <a:r>
                        <a:rPr lang="en-US" sz="2400" b="1"/>
                        <a:t>Windows PowerShell</a:t>
                      </a:r>
                    </a:p>
                  </a:txBody>
                  <a:tcPr/>
                </a:tc>
                <a:tc>
                  <a:txBody>
                    <a:bodyPr/>
                    <a:lstStyle/>
                    <a:p>
                      <a:r>
                        <a:rPr lang="en-US" sz="2400" b="1" dirty="0"/>
                        <a:t>PowerShell Core/7</a:t>
                      </a:r>
                    </a:p>
                  </a:txBody>
                  <a:tcPr/>
                </a:tc>
                <a:extLst>
                  <a:ext uri="{0D108BD9-81ED-4DB2-BD59-A6C34878D82A}">
                    <a16:rowId xmlns:a16="http://schemas.microsoft.com/office/drawing/2014/main" val="3859790331"/>
                  </a:ext>
                </a:extLst>
              </a:tr>
              <a:tr h="351340">
                <a:tc>
                  <a:txBody>
                    <a:bodyPr/>
                    <a:lstStyle/>
                    <a:p>
                      <a:r>
                        <a:rPr lang="en-US" sz="2000" b="1"/>
                        <a:t>Cross-Plat Support</a:t>
                      </a:r>
                    </a:p>
                  </a:txBody>
                  <a:tcPr/>
                </a:tc>
                <a:tc>
                  <a:txBody>
                    <a:bodyPr/>
                    <a:lstStyle/>
                    <a:p>
                      <a:r>
                        <a:rPr lang="en-US" sz="2000"/>
                        <a:t>       Windows only</a:t>
                      </a:r>
                    </a:p>
                  </a:txBody>
                  <a:tcPr/>
                </a:tc>
                <a:tc>
                  <a:txBody>
                    <a:bodyPr/>
                    <a:lstStyle/>
                    <a:p>
                      <a:r>
                        <a:rPr lang="en-US" sz="2000"/>
                        <a:t>        Windows, macOS and Linux</a:t>
                      </a:r>
                    </a:p>
                  </a:txBody>
                  <a:tcPr/>
                </a:tc>
                <a:extLst>
                  <a:ext uri="{0D108BD9-81ED-4DB2-BD59-A6C34878D82A}">
                    <a16:rowId xmlns:a16="http://schemas.microsoft.com/office/drawing/2014/main" val="1311028272"/>
                  </a:ext>
                </a:extLst>
              </a:tr>
              <a:tr h="203554">
                <a:tc>
                  <a:txBody>
                    <a:bodyPr/>
                    <a:lstStyle/>
                    <a:p>
                      <a:r>
                        <a:rPr lang="en-US" sz="2000" b="1"/>
                        <a:t>Side-by-side</a:t>
                      </a:r>
                    </a:p>
                  </a:txBody>
                  <a:tcPr/>
                </a:tc>
                <a:tc>
                  <a:txBody>
                    <a:bodyPr/>
                    <a:lstStyle/>
                    <a:p>
                      <a:endParaRPr lang="en-US" sz="2000" dirty="0"/>
                    </a:p>
                  </a:txBody>
                  <a:tcPr/>
                </a:tc>
                <a:tc>
                  <a:txBody>
                    <a:bodyPr/>
                    <a:lstStyle/>
                    <a:p>
                      <a:r>
                        <a:rPr lang="en-US" sz="2000"/>
                        <a:t>        SxS and portable</a:t>
                      </a:r>
                    </a:p>
                  </a:txBody>
                  <a:tcPr/>
                </a:tc>
                <a:extLst>
                  <a:ext uri="{0D108BD9-81ED-4DB2-BD59-A6C34878D82A}">
                    <a16:rowId xmlns:a16="http://schemas.microsoft.com/office/drawing/2014/main" val="1695712231"/>
                  </a:ext>
                </a:extLst>
              </a:tr>
              <a:tr h="351340">
                <a:tc>
                  <a:txBody>
                    <a:bodyPr/>
                    <a:lstStyle/>
                    <a:p>
                      <a:r>
                        <a:rPr lang="en-US" sz="2000" b="1"/>
                        <a:t>Active development</a:t>
                      </a:r>
                    </a:p>
                  </a:txBody>
                  <a:tcPr/>
                </a:tc>
                <a:tc>
                  <a:txBody>
                    <a:bodyPr/>
                    <a:lstStyle/>
                    <a:p>
                      <a:r>
                        <a:rPr lang="en-US" sz="2000"/>
                        <a:t>       Servicing only</a:t>
                      </a:r>
                    </a:p>
                  </a:txBody>
                  <a:tcPr/>
                </a:tc>
                <a:tc>
                  <a:txBody>
                    <a:bodyPr/>
                    <a:lstStyle/>
                    <a:p>
                      <a:endParaRPr lang="en-US" sz="2000"/>
                    </a:p>
                  </a:txBody>
                  <a:tcPr/>
                </a:tc>
                <a:extLst>
                  <a:ext uri="{0D108BD9-81ED-4DB2-BD59-A6C34878D82A}">
                    <a16:rowId xmlns:a16="http://schemas.microsoft.com/office/drawing/2014/main" val="2142423652"/>
                  </a:ext>
                </a:extLst>
              </a:tr>
              <a:tr h="351340">
                <a:tc>
                  <a:txBody>
                    <a:bodyPr/>
                    <a:lstStyle/>
                    <a:p>
                      <a:r>
                        <a:rPr lang="en-US" sz="2000" b="1"/>
                        <a:t>Servicing</a:t>
                      </a:r>
                    </a:p>
                  </a:txBody>
                  <a:tcPr/>
                </a:tc>
                <a:tc>
                  <a:txBody>
                    <a:bodyPr/>
                    <a:lstStyle/>
                    <a:p>
                      <a:r>
                        <a:rPr lang="en-US" sz="2000" dirty="0"/>
                        <a:t>       via Windows Update</a:t>
                      </a:r>
                    </a:p>
                  </a:txBody>
                  <a:tcPr/>
                </a:tc>
                <a:tc>
                  <a:txBody>
                    <a:bodyPr/>
                    <a:lstStyle/>
                    <a:p>
                      <a:r>
                        <a:rPr lang="en-US" sz="2000"/>
                        <a:t>        via Microsoft Update</a:t>
                      </a:r>
                    </a:p>
                  </a:txBody>
                  <a:tcPr/>
                </a:tc>
                <a:extLst>
                  <a:ext uri="{0D108BD9-81ED-4DB2-BD59-A6C34878D82A}">
                    <a16:rowId xmlns:a16="http://schemas.microsoft.com/office/drawing/2014/main" val="892153167"/>
                  </a:ext>
                </a:extLst>
              </a:tr>
              <a:tr h="203554">
                <a:tc>
                  <a:txBody>
                    <a:bodyPr/>
                    <a:lstStyle/>
                    <a:p>
                      <a:r>
                        <a:rPr lang="en-US" sz="2000" b="1"/>
                        <a:t>Remoting support</a:t>
                      </a:r>
                    </a:p>
                  </a:txBody>
                  <a:tcPr/>
                </a:tc>
                <a:tc>
                  <a:txBody>
                    <a:bodyPr/>
                    <a:lstStyle/>
                    <a:p>
                      <a:r>
                        <a:rPr lang="en-US" sz="2000"/>
                        <a:t>       </a:t>
                      </a:r>
                      <a:r>
                        <a:rPr lang="en-US" sz="2000" err="1"/>
                        <a:t>WinRM</a:t>
                      </a:r>
                      <a:endParaRPr lang="en-US" sz="2000"/>
                    </a:p>
                  </a:txBody>
                  <a:tcPr/>
                </a:tc>
                <a:tc>
                  <a:txBody>
                    <a:bodyPr/>
                    <a:lstStyle/>
                    <a:p>
                      <a:r>
                        <a:rPr lang="en-US" sz="2000"/>
                        <a:t>        WinRM and SSH</a:t>
                      </a:r>
                    </a:p>
                  </a:txBody>
                  <a:tcPr/>
                </a:tc>
                <a:extLst>
                  <a:ext uri="{0D108BD9-81ED-4DB2-BD59-A6C34878D82A}">
                    <a16:rowId xmlns:a16="http://schemas.microsoft.com/office/drawing/2014/main" val="1678014266"/>
                  </a:ext>
                </a:extLst>
              </a:tr>
              <a:tr h="203554">
                <a:tc>
                  <a:txBody>
                    <a:bodyPr/>
                    <a:lstStyle/>
                    <a:p>
                      <a:r>
                        <a:rPr lang="en-US" sz="2000" b="1"/>
                        <a:t>.NET CLR</a:t>
                      </a:r>
                    </a:p>
                  </a:txBody>
                  <a:tcPr/>
                </a:tc>
                <a:tc>
                  <a:txBody>
                    <a:bodyPr/>
                    <a:lstStyle/>
                    <a:p>
                      <a:r>
                        <a:rPr lang="en-US" sz="2000"/>
                        <a:t>.NET Framework</a:t>
                      </a:r>
                    </a:p>
                  </a:txBody>
                  <a:tcPr/>
                </a:tc>
                <a:tc>
                  <a:txBody>
                    <a:bodyPr/>
                    <a:lstStyle/>
                    <a:p>
                      <a:r>
                        <a:rPr lang="en-US" sz="2000"/>
                        <a:t>.NET Core 2.x</a:t>
                      </a:r>
                    </a:p>
                  </a:txBody>
                  <a:tcPr/>
                </a:tc>
                <a:extLst>
                  <a:ext uri="{0D108BD9-81ED-4DB2-BD59-A6C34878D82A}">
                    <a16:rowId xmlns:a16="http://schemas.microsoft.com/office/drawing/2014/main" val="2804556470"/>
                  </a:ext>
                </a:extLst>
              </a:tr>
              <a:tr h="203554">
                <a:tc>
                  <a:txBody>
                    <a:bodyPr/>
                    <a:lstStyle/>
                    <a:p>
                      <a:r>
                        <a:rPr lang="en-US" sz="2000" b="1"/>
                        <a:t>Packaging</a:t>
                      </a:r>
                    </a:p>
                  </a:txBody>
                  <a:tcPr/>
                </a:tc>
                <a:tc>
                  <a:txBody>
                    <a:bodyPr/>
                    <a:lstStyle/>
                    <a:p>
                      <a:r>
                        <a:rPr lang="en-US" sz="2000" dirty="0"/>
                        <a:t>Ships in Windows &amp; MSU (for down level)</a:t>
                      </a:r>
                    </a:p>
                  </a:txBody>
                  <a:tcPr/>
                </a:tc>
                <a:tc>
                  <a:txBody>
                    <a:bodyPr/>
                    <a:lstStyle/>
                    <a:p>
                      <a:r>
                        <a:rPr lang="en-US" sz="2000" dirty="0"/>
                        <a:t>MSI, RPM/DEB repos, Snap, </a:t>
                      </a:r>
                      <a:r>
                        <a:rPr lang="en-US" sz="2000" dirty="0" err="1"/>
                        <a:t>HomeBrew</a:t>
                      </a:r>
                      <a:r>
                        <a:rPr lang="en-US" sz="2000" dirty="0"/>
                        <a:t>, ZIP</a:t>
                      </a:r>
                    </a:p>
                  </a:txBody>
                  <a:tcPr/>
                </a:tc>
                <a:extLst>
                  <a:ext uri="{0D108BD9-81ED-4DB2-BD59-A6C34878D82A}">
                    <a16:rowId xmlns:a16="http://schemas.microsoft.com/office/drawing/2014/main" val="2008215468"/>
                  </a:ext>
                </a:extLst>
              </a:tr>
            </a:tbl>
          </a:graphicData>
        </a:graphic>
      </p:graphicFrame>
      <p:pic>
        <p:nvPicPr>
          <p:cNvPr id="14" name="Graphic 13" descr="No sign">
            <a:extLst>
              <a:ext uri="{FF2B5EF4-FFF2-40B4-BE49-F238E27FC236}">
                <a16:creationId xmlns:a16="http://schemas.microsoft.com/office/drawing/2014/main" id="{2ABF2182-F1DB-4D9D-90B5-E7C150C72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2968" y="4072312"/>
            <a:ext cx="420624" cy="420624"/>
          </a:xfrm>
          <a:prstGeom prst="rect">
            <a:avLst/>
          </a:prstGeom>
        </p:spPr>
      </p:pic>
      <p:pic>
        <p:nvPicPr>
          <p:cNvPr id="18" name="Graphic 17" descr="No sign">
            <a:extLst>
              <a:ext uri="{FF2B5EF4-FFF2-40B4-BE49-F238E27FC236}">
                <a16:creationId xmlns:a16="http://schemas.microsoft.com/office/drawing/2014/main" id="{21D0B7AA-E6B5-458F-9C09-91D2965EC6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2968" y="3279146"/>
            <a:ext cx="420624" cy="420624"/>
          </a:xfrm>
          <a:prstGeom prst="rect">
            <a:avLst/>
          </a:prstGeom>
        </p:spPr>
      </p:pic>
      <p:pic>
        <p:nvPicPr>
          <p:cNvPr id="17" name="Graphic 16" descr="No sign">
            <a:extLst>
              <a:ext uri="{FF2B5EF4-FFF2-40B4-BE49-F238E27FC236}">
                <a16:creationId xmlns:a16="http://schemas.microsoft.com/office/drawing/2014/main" id="{BB6402EE-1A15-4A5B-8F16-18AD7841B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2968" y="3672168"/>
            <a:ext cx="420624" cy="420624"/>
          </a:xfrm>
          <a:prstGeom prst="rect">
            <a:avLst/>
          </a:prstGeom>
        </p:spPr>
      </p:pic>
      <p:pic>
        <p:nvPicPr>
          <p:cNvPr id="11" name="Graphic 10" descr="Checkmark">
            <a:extLst>
              <a:ext uri="{FF2B5EF4-FFF2-40B4-BE49-F238E27FC236}">
                <a16:creationId xmlns:a16="http://schemas.microsoft.com/office/drawing/2014/main" id="{B236B09B-75C8-4D2B-8D81-EEAA227AD3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4726" y="3282696"/>
            <a:ext cx="420624" cy="420624"/>
          </a:xfrm>
          <a:prstGeom prst="rect">
            <a:avLst/>
          </a:prstGeom>
        </p:spPr>
      </p:pic>
      <p:pic>
        <p:nvPicPr>
          <p:cNvPr id="19" name="Graphic 18" descr="Checkmark">
            <a:extLst>
              <a:ext uri="{FF2B5EF4-FFF2-40B4-BE49-F238E27FC236}">
                <a16:creationId xmlns:a16="http://schemas.microsoft.com/office/drawing/2014/main" id="{6A04BA8E-3A2D-4D0F-9990-A37526FC15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4726" y="3675888"/>
            <a:ext cx="420624" cy="420624"/>
          </a:xfrm>
          <a:prstGeom prst="rect">
            <a:avLst/>
          </a:prstGeom>
        </p:spPr>
      </p:pic>
      <p:pic>
        <p:nvPicPr>
          <p:cNvPr id="20" name="Graphic 19" descr="Checkmark">
            <a:extLst>
              <a:ext uri="{FF2B5EF4-FFF2-40B4-BE49-F238E27FC236}">
                <a16:creationId xmlns:a16="http://schemas.microsoft.com/office/drawing/2014/main" id="{86FAB747-40C6-4DB8-9D72-70FD62386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360" y="4069080"/>
            <a:ext cx="420624" cy="420624"/>
          </a:xfrm>
          <a:prstGeom prst="rect">
            <a:avLst/>
          </a:prstGeom>
        </p:spPr>
      </p:pic>
      <p:pic>
        <p:nvPicPr>
          <p:cNvPr id="21" name="Graphic 20" descr="Checkmark">
            <a:extLst>
              <a:ext uri="{FF2B5EF4-FFF2-40B4-BE49-F238E27FC236}">
                <a16:creationId xmlns:a16="http://schemas.microsoft.com/office/drawing/2014/main" id="{DA76ACB4-1D48-4BEA-8A58-B3EA61CA14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360" y="4453128"/>
            <a:ext cx="420624" cy="420624"/>
          </a:xfrm>
          <a:prstGeom prst="rect">
            <a:avLst/>
          </a:prstGeom>
        </p:spPr>
      </p:pic>
      <p:pic>
        <p:nvPicPr>
          <p:cNvPr id="22" name="Graphic 21" descr="Checkmark">
            <a:extLst>
              <a:ext uri="{FF2B5EF4-FFF2-40B4-BE49-F238E27FC236}">
                <a16:creationId xmlns:a16="http://schemas.microsoft.com/office/drawing/2014/main" id="{86C9BB74-6D4D-42C6-B86C-3C1E8F9A4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360" y="4864608"/>
            <a:ext cx="420624" cy="420624"/>
          </a:xfrm>
          <a:prstGeom prst="rect">
            <a:avLst/>
          </a:prstGeom>
        </p:spPr>
      </p:pic>
      <p:pic>
        <p:nvPicPr>
          <p:cNvPr id="23" name="Graphic 22" descr="Checkmark">
            <a:extLst>
              <a:ext uri="{FF2B5EF4-FFF2-40B4-BE49-F238E27FC236}">
                <a16:creationId xmlns:a16="http://schemas.microsoft.com/office/drawing/2014/main" id="{94EB0C6B-B4D9-40C1-B81C-585A1563F8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2968" y="4449524"/>
            <a:ext cx="420624" cy="420624"/>
          </a:xfrm>
          <a:prstGeom prst="rect">
            <a:avLst/>
          </a:prstGeom>
        </p:spPr>
      </p:pic>
      <p:pic>
        <p:nvPicPr>
          <p:cNvPr id="25" name="Graphic 24" descr="Checkmark">
            <a:extLst>
              <a:ext uri="{FF2B5EF4-FFF2-40B4-BE49-F238E27FC236}">
                <a16:creationId xmlns:a16="http://schemas.microsoft.com/office/drawing/2014/main" id="{00053A30-7597-46A9-963E-21AB7638BD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3750" y="4865478"/>
            <a:ext cx="420624" cy="420624"/>
          </a:xfrm>
          <a:prstGeom prst="rect">
            <a:avLst/>
          </a:prstGeom>
        </p:spPr>
      </p:pic>
    </p:spTree>
    <p:extLst>
      <p:ext uri="{BB962C8B-B14F-4D97-AF65-F5344CB8AC3E}">
        <p14:creationId xmlns:p14="http://schemas.microsoft.com/office/powerpoint/2010/main" val="295646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CAF4A711-F05B-4BC7-B7CD-C92CE76E83CD}"/>
              </a:ext>
            </a:extLst>
          </p:cNvPr>
          <p:cNvSpPr txBox="1"/>
          <p:nvPr/>
        </p:nvSpPr>
        <p:spPr>
          <a:xfrm>
            <a:off x="169620" y="4601275"/>
            <a:ext cx="4791953" cy="1538883"/>
          </a:xfrm>
          <a:prstGeom prst="rect">
            <a:avLst/>
          </a:prstGeom>
          <a:noFill/>
        </p:spPr>
        <p:txBody>
          <a:bodyPr wrap="none" lIns="0" tIns="0" rIns="0" bIns="0" rtlCol="0">
            <a:spAutoFit/>
          </a:bodyPr>
          <a:lstStyle/>
          <a:p>
            <a:r>
              <a:rPr lang="en-US" sz="2000" dirty="0">
                <a:solidFill>
                  <a:schemeClr val="accent2"/>
                </a:solidFill>
              </a:rPr>
              <a:t>New Operators</a:t>
            </a:r>
            <a:br>
              <a:rPr lang="en-US" sz="2000" dirty="0">
                <a:solidFill>
                  <a:schemeClr val="accent2"/>
                </a:solidFill>
              </a:rPr>
            </a:br>
            <a:r>
              <a:rPr lang="en-US" sz="2000" dirty="0">
                <a:solidFill>
                  <a:schemeClr val="accent2"/>
                </a:solidFill>
              </a:rPr>
              <a:t>Pipeline Chain Operators (&amp;&amp;, ||)</a:t>
            </a:r>
            <a:br>
              <a:rPr lang="en-US" sz="2000" dirty="0">
                <a:solidFill>
                  <a:schemeClr val="accent2"/>
                </a:solidFill>
              </a:rPr>
            </a:br>
            <a:r>
              <a:rPr lang="en-US" sz="2000" dirty="0">
                <a:solidFill>
                  <a:schemeClr val="accent2"/>
                </a:solidFill>
              </a:rPr>
              <a:t>Ternary Operator ( condition ? true : false )</a:t>
            </a:r>
            <a:br>
              <a:rPr lang="en-US" sz="2000" dirty="0">
                <a:solidFill>
                  <a:schemeClr val="accent2"/>
                </a:solidFill>
              </a:rPr>
            </a:br>
            <a:r>
              <a:rPr lang="en-US" sz="2000" dirty="0">
                <a:solidFill>
                  <a:schemeClr val="accent4">
                    <a:lumMod val="40000"/>
                    <a:lumOff val="60000"/>
                  </a:schemeClr>
                </a:solidFill>
              </a:rPr>
              <a:t>Null Conditional (??)</a:t>
            </a:r>
          </a:p>
          <a:p>
            <a:r>
              <a:rPr lang="en-US" sz="2000" dirty="0">
                <a:solidFill>
                  <a:schemeClr val="accent4">
                    <a:lumMod val="40000"/>
                    <a:lumOff val="60000"/>
                  </a:schemeClr>
                </a:solidFill>
              </a:rPr>
              <a:t>Null Coalesce (??=)</a:t>
            </a:r>
          </a:p>
        </p:txBody>
      </p:sp>
      <p:pic>
        <p:nvPicPr>
          <p:cNvPr id="7" name="Picture 6">
            <a:extLst>
              <a:ext uri="{FF2B5EF4-FFF2-40B4-BE49-F238E27FC236}">
                <a16:creationId xmlns:a16="http://schemas.microsoft.com/office/drawing/2014/main" id="{BC11FCFE-08D1-4882-82B3-B3D9F70822B4}"/>
              </a:ext>
            </a:extLst>
          </p:cNvPr>
          <p:cNvPicPr>
            <a:picLocks noChangeAspect="1"/>
          </p:cNvPicPr>
          <p:nvPr/>
        </p:nvPicPr>
        <p:blipFill>
          <a:blip r:embed="rId4">
            <a:alphaModFix/>
          </a:blip>
          <a:stretch>
            <a:fillRect/>
          </a:stretch>
        </p:blipFill>
        <p:spPr>
          <a:xfrm>
            <a:off x="3864509" y="-785845"/>
            <a:ext cx="4504918" cy="3937958"/>
          </a:xfrm>
          <a:prstGeom prst="rect">
            <a:avLst/>
          </a:prstGeom>
        </p:spPr>
      </p:pic>
      <p:pic>
        <p:nvPicPr>
          <p:cNvPr id="23" name="Graphic 22">
            <a:extLst>
              <a:ext uri="{FF2B5EF4-FFF2-40B4-BE49-F238E27FC236}">
                <a16:creationId xmlns:a16="http://schemas.microsoft.com/office/drawing/2014/main" id="{5547CD6F-E212-4287-AA4A-DBD97DDA2DA0}"/>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8011" y="190500"/>
            <a:ext cx="4001787" cy="6574365"/>
          </a:xfrm>
          <a:prstGeom prst="rect">
            <a:avLst/>
          </a:prstGeom>
        </p:spPr>
      </p:pic>
      <p:sp>
        <p:nvSpPr>
          <p:cNvPr id="61" name="Oval 60">
            <a:extLst>
              <a:ext uri="{FF2B5EF4-FFF2-40B4-BE49-F238E27FC236}">
                <a16:creationId xmlns:a16="http://schemas.microsoft.com/office/drawing/2014/main" id="{4B5C6AD5-4CE2-4641-8328-F0A50FF75905}"/>
              </a:ext>
            </a:extLst>
          </p:cNvPr>
          <p:cNvSpPr/>
          <p:nvPr/>
        </p:nvSpPr>
        <p:spPr bwMode="auto">
          <a:xfrm>
            <a:off x="7463425" y="6139711"/>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DE453332-43A0-4873-86FA-0550F22FCD9A}"/>
              </a:ext>
            </a:extLst>
          </p:cNvPr>
          <p:cNvCxnSpPr>
            <a:cxnSpLocks/>
          </p:cNvCxnSpPr>
          <p:nvPr/>
        </p:nvCxnSpPr>
        <p:spPr>
          <a:xfrm>
            <a:off x="8193803" y="5972051"/>
            <a:ext cx="731988"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018B72-BD86-43DB-8DAA-67FE99015D66}"/>
              </a:ext>
            </a:extLst>
          </p:cNvPr>
          <p:cNvCxnSpPr>
            <a:cxnSpLocks/>
          </p:cNvCxnSpPr>
          <p:nvPr/>
        </p:nvCxnSpPr>
        <p:spPr>
          <a:xfrm flipH="1">
            <a:off x="7804525" y="5970463"/>
            <a:ext cx="394042" cy="225366"/>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9DB39F8-EA43-49B4-823F-194D31738CF0}"/>
              </a:ext>
            </a:extLst>
          </p:cNvPr>
          <p:cNvSpPr txBox="1"/>
          <p:nvPr/>
        </p:nvSpPr>
        <p:spPr>
          <a:xfrm>
            <a:off x="8999395" y="5928463"/>
            <a:ext cx="3041923" cy="307777"/>
          </a:xfrm>
          <a:prstGeom prst="rect">
            <a:avLst/>
          </a:prstGeom>
          <a:noFill/>
        </p:spPr>
        <p:txBody>
          <a:bodyPr wrap="square" lIns="0" tIns="0" rIns="0" bIns="0" rtlCol="0">
            <a:spAutoFit/>
          </a:bodyPr>
          <a:lstStyle/>
          <a:p>
            <a:pPr algn="r"/>
            <a:r>
              <a:rPr lang="en-US" sz="2000" dirty="0">
                <a:solidFill>
                  <a:schemeClr val="accent2"/>
                </a:solidFill>
              </a:rPr>
              <a:t>Runs on .NET Core 3.1 LTS</a:t>
            </a:r>
          </a:p>
        </p:txBody>
      </p:sp>
      <p:sp>
        <p:nvSpPr>
          <p:cNvPr id="76" name="Oval 75">
            <a:extLst>
              <a:ext uri="{FF2B5EF4-FFF2-40B4-BE49-F238E27FC236}">
                <a16:creationId xmlns:a16="http://schemas.microsoft.com/office/drawing/2014/main" id="{3FBAE7C6-EF55-48D6-A612-A068187BE7BB}"/>
              </a:ext>
            </a:extLst>
          </p:cNvPr>
          <p:cNvSpPr/>
          <p:nvPr/>
        </p:nvSpPr>
        <p:spPr bwMode="auto">
          <a:xfrm>
            <a:off x="6102878" y="835811"/>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D28BA16C-B8ED-417E-88A5-B9DC3353296A}"/>
              </a:ext>
            </a:extLst>
          </p:cNvPr>
          <p:cNvCxnSpPr>
            <a:cxnSpLocks/>
          </p:cNvCxnSpPr>
          <p:nvPr/>
        </p:nvCxnSpPr>
        <p:spPr>
          <a:xfrm>
            <a:off x="6833256" y="668151"/>
            <a:ext cx="1360547"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DA9576-35CC-42B0-93B2-9DFB7945447C}"/>
              </a:ext>
            </a:extLst>
          </p:cNvPr>
          <p:cNvCxnSpPr>
            <a:cxnSpLocks/>
          </p:cNvCxnSpPr>
          <p:nvPr/>
        </p:nvCxnSpPr>
        <p:spPr>
          <a:xfrm flipH="1">
            <a:off x="6443978" y="666563"/>
            <a:ext cx="394042" cy="225366"/>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990442E-02B0-4FA0-9A59-CF5E74C919AD}"/>
              </a:ext>
            </a:extLst>
          </p:cNvPr>
          <p:cNvSpPr txBox="1"/>
          <p:nvPr/>
        </p:nvSpPr>
        <p:spPr>
          <a:xfrm>
            <a:off x="8143210" y="624563"/>
            <a:ext cx="3898108" cy="307777"/>
          </a:xfrm>
          <a:prstGeom prst="rect">
            <a:avLst/>
          </a:prstGeom>
          <a:noFill/>
        </p:spPr>
        <p:txBody>
          <a:bodyPr wrap="square" lIns="0" tIns="0" rIns="0" bIns="0" rtlCol="0">
            <a:spAutoFit/>
          </a:bodyPr>
          <a:lstStyle/>
          <a:p>
            <a:pPr algn="r"/>
            <a:r>
              <a:rPr lang="en-US" sz="2000" dirty="0">
                <a:solidFill>
                  <a:schemeClr val="accent2"/>
                </a:solidFill>
              </a:rPr>
              <a:t>Concise Error View and Get-Error</a:t>
            </a:r>
          </a:p>
        </p:txBody>
      </p:sp>
      <p:sp>
        <p:nvSpPr>
          <p:cNvPr id="86" name="Oval 85">
            <a:extLst>
              <a:ext uri="{FF2B5EF4-FFF2-40B4-BE49-F238E27FC236}">
                <a16:creationId xmlns:a16="http://schemas.microsoft.com/office/drawing/2014/main" id="{F3B11D38-54BA-44A6-8E6B-FF04D531BF25}"/>
              </a:ext>
            </a:extLst>
          </p:cNvPr>
          <p:cNvSpPr/>
          <p:nvPr/>
        </p:nvSpPr>
        <p:spPr bwMode="auto">
          <a:xfrm>
            <a:off x="5459572" y="4846363"/>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0A099198-4FBB-4D7A-8558-9C58EA9D4253}"/>
              </a:ext>
            </a:extLst>
          </p:cNvPr>
          <p:cNvCxnSpPr>
            <a:cxnSpLocks/>
          </p:cNvCxnSpPr>
          <p:nvPr/>
        </p:nvCxnSpPr>
        <p:spPr>
          <a:xfrm>
            <a:off x="2146300" y="4673940"/>
            <a:ext cx="3098775"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3677D81-FA1F-43B7-9EC7-3DB97869B99B}"/>
              </a:ext>
            </a:extLst>
          </p:cNvPr>
          <p:cNvCxnSpPr>
            <a:cxnSpLocks/>
          </p:cNvCxnSpPr>
          <p:nvPr/>
        </p:nvCxnSpPr>
        <p:spPr>
          <a:xfrm>
            <a:off x="5235547" y="4672352"/>
            <a:ext cx="281731" cy="23012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5" name="BigOval">
            <a:extLst>
              <a:ext uri="{FF2B5EF4-FFF2-40B4-BE49-F238E27FC236}">
                <a16:creationId xmlns:a16="http://schemas.microsoft.com/office/drawing/2014/main" id="{B2DCF285-9684-438D-9D3A-CB81A926FA9E}"/>
              </a:ext>
            </a:extLst>
          </p:cNvPr>
          <p:cNvSpPr/>
          <p:nvPr/>
        </p:nvSpPr>
        <p:spPr bwMode="auto">
          <a:xfrm>
            <a:off x="5701958" y="340994"/>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E4C0ADA0-A85B-4299-9737-DE3D2731B827}"/>
              </a:ext>
            </a:extLst>
          </p:cNvPr>
          <p:cNvCxnSpPr>
            <a:cxnSpLocks/>
          </p:cNvCxnSpPr>
          <p:nvPr/>
        </p:nvCxnSpPr>
        <p:spPr>
          <a:xfrm>
            <a:off x="3381375" y="168571"/>
            <a:ext cx="2106086"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0EEAEC4-4A51-4E27-95B6-6C3A0E43CE9F}"/>
              </a:ext>
            </a:extLst>
          </p:cNvPr>
          <p:cNvCxnSpPr>
            <a:cxnSpLocks/>
          </p:cNvCxnSpPr>
          <p:nvPr/>
        </p:nvCxnSpPr>
        <p:spPr>
          <a:xfrm>
            <a:off x="5477933" y="166983"/>
            <a:ext cx="281731" cy="23012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BF5CCF0-EAD5-4DDF-9B78-5D28879B9EBB}"/>
              </a:ext>
            </a:extLst>
          </p:cNvPr>
          <p:cNvSpPr txBox="1"/>
          <p:nvPr/>
        </p:nvSpPr>
        <p:spPr>
          <a:xfrm>
            <a:off x="169620" y="129746"/>
            <a:ext cx="3136693" cy="307777"/>
          </a:xfrm>
          <a:prstGeom prst="rect">
            <a:avLst/>
          </a:prstGeom>
          <a:noFill/>
        </p:spPr>
        <p:txBody>
          <a:bodyPr wrap="none" lIns="0" tIns="0" rIns="0" bIns="0" rtlCol="0">
            <a:spAutoFit/>
          </a:bodyPr>
          <a:lstStyle/>
          <a:p>
            <a:pPr algn="l"/>
            <a:r>
              <a:rPr lang="en-US" sz="2000" dirty="0">
                <a:solidFill>
                  <a:schemeClr val="accent2"/>
                </a:solidFill>
              </a:rPr>
              <a:t>Performance Improvements</a:t>
            </a:r>
          </a:p>
        </p:txBody>
      </p:sp>
      <p:sp>
        <p:nvSpPr>
          <p:cNvPr id="99" name="Oval 98">
            <a:extLst>
              <a:ext uri="{FF2B5EF4-FFF2-40B4-BE49-F238E27FC236}">
                <a16:creationId xmlns:a16="http://schemas.microsoft.com/office/drawing/2014/main" id="{807280B5-8E6F-42E1-A5C6-66F77090F21A}"/>
              </a:ext>
            </a:extLst>
          </p:cNvPr>
          <p:cNvSpPr/>
          <p:nvPr/>
        </p:nvSpPr>
        <p:spPr bwMode="auto">
          <a:xfrm>
            <a:off x="5246794" y="2609267"/>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FD537CBB-2EB4-41EE-B099-7F8AF5F42A41}"/>
              </a:ext>
            </a:extLst>
          </p:cNvPr>
          <p:cNvCxnSpPr>
            <a:cxnSpLocks/>
          </p:cNvCxnSpPr>
          <p:nvPr/>
        </p:nvCxnSpPr>
        <p:spPr>
          <a:xfrm>
            <a:off x="3864509" y="2436844"/>
            <a:ext cx="1167788"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E81DECA-B0C8-498B-A33E-A9885AFBC80A}"/>
              </a:ext>
            </a:extLst>
          </p:cNvPr>
          <p:cNvCxnSpPr>
            <a:cxnSpLocks/>
          </p:cNvCxnSpPr>
          <p:nvPr/>
        </p:nvCxnSpPr>
        <p:spPr>
          <a:xfrm>
            <a:off x="5022769" y="2435256"/>
            <a:ext cx="281731" cy="23012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5039AD-9318-4E5A-BAAD-9A7842E2FCC7}"/>
              </a:ext>
            </a:extLst>
          </p:cNvPr>
          <p:cNvSpPr txBox="1"/>
          <p:nvPr/>
        </p:nvSpPr>
        <p:spPr>
          <a:xfrm>
            <a:off x="169620" y="2398019"/>
            <a:ext cx="3516988" cy="307777"/>
          </a:xfrm>
          <a:prstGeom prst="rect">
            <a:avLst/>
          </a:prstGeom>
          <a:noFill/>
        </p:spPr>
        <p:txBody>
          <a:bodyPr wrap="none" lIns="0" tIns="0" rIns="0" bIns="0" rtlCol="0">
            <a:spAutoFit/>
          </a:bodyPr>
          <a:lstStyle/>
          <a:p>
            <a:r>
              <a:rPr lang="en-US" sz="2000" dirty="0" err="1"/>
              <a:t>Powershell</a:t>
            </a:r>
            <a:r>
              <a:rPr lang="en-US" sz="2000" dirty="0"/>
              <a:t> Remoting Over SSH</a:t>
            </a:r>
          </a:p>
        </p:txBody>
      </p:sp>
      <p:sp>
        <p:nvSpPr>
          <p:cNvPr id="105" name="Oval 104">
            <a:extLst>
              <a:ext uri="{FF2B5EF4-FFF2-40B4-BE49-F238E27FC236}">
                <a16:creationId xmlns:a16="http://schemas.microsoft.com/office/drawing/2014/main" id="{F8EDCB45-4409-40E7-92E2-AF34C44DD035}"/>
              </a:ext>
            </a:extLst>
          </p:cNvPr>
          <p:cNvSpPr/>
          <p:nvPr/>
        </p:nvSpPr>
        <p:spPr bwMode="auto">
          <a:xfrm>
            <a:off x="7509686" y="1965139"/>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4E71F759-85D9-456C-8441-BEE30F729F09}"/>
              </a:ext>
            </a:extLst>
          </p:cNvPr>
          <p:cNvCxnSpPr>
            <a:cxnSpLocks/>
          </p:cNvCxnSpPr>
          <p:nvPr/>
        </p:nvCxnSpPr>
        <p:spPr>
          <a:xfrm>
            <a:off x="8240064" y="1797479"/>
            <a:ext cx="1818336"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404B5-530B-4E96-B57D-A73A9CDE445B}"/>
              </a:ext>
            </a:extLst>
          </p:cNvPr>
          <p:cNvCxnSpPr>
            <a:cxnSpLocks/>
          </p:cNvCxnSpPr>
          <p:nvPr/>
        </p:nvCxnSpPr>
        <p:spPr>
          <a:xfrm flipH="1">
            <a:off x="7850786" y="1795891"/>
            <a:ext cx="394042" cy="225366"/>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21E1967-4181-4629-9531-2E5275521D90}"/>
              </a:ext>
            </a:extLst>
          </p:cNvPr>
          <p:cNvSpPr txBox="1"/>
          <p:nvPr/>
        </p:nvSpPr>
        <p:spPr>
          <a:xfrm>
            <a:off x="8999395" y="1753891"/>
            <a:ext cx="3041923" cy="307777"/>
          </a:xfrm>
          <a:prstGeom prst="rect">
            <a:avLst/>
          </a:prstGeom>
          <a:noFill/>
        </p:spPr>
        <p:txBody>
          <a:bodyPr wrap="square" lIns="0" tIns="0" rIns="0" bIns="0" rtlCol="0">
            <a:spAutoFit/>
          </a:bodyPr>
          <a:lstStyle/>
          <a:p>
            <a:pPr algn="r"/>
            <a:r>
              <a:rPr lang="en-US" sz="2000" dirty="0">
                <a:solidFill>
                  <a:schemeClr val="accent2"/>
                </a:solidFill>
              </a:rPr>
              <a:t>Foreach -Parallel</a:t>
            </a:r>
          </a:p>
        </p:txBody>
      </p:sp>
      <p:sp>
        <p:nvSpPr>
          <p:cNvPr id="109" name="Oval 108">
            <a:extLst>
              <a:ext uri="{FF2B5EF4-FFF2-40B4-BE49-F238E27FC236}">
                <a16:creationId xmlns:a16="http://schemas.microsoft.com/office/drawing/2014/main" id="{B59D433C-A233-4BC2-826D-73E9840D6834}"/>
              </a:ext>
            </a:extLst>
          </p:cNvPr>
          <p:cNvSpPr/>
          <p:nvPr/>
        </p:nvSpPr>
        <p:spPr bwMode="auto">
          <a:xfrm>
            <a:off x="5256371" y="1396872"/>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AE2242F9-14D7-48A6-B139-CE53C4AFB504}"/>
              </a:ext>
            </a:extLst>
          </p:cNvPr>
          <p:cNvCxnSpPr>
            <a:cxnSpLocks/>
          </p:cNvCxnSpPr>
          <p:nvPr/>
        </p:nvCxnSpPr>
        <p:spPr>
          <a:xfrm>
            <a:off x="3874086" y="1224449"/>
            <a:ext cx="1167788"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100D1E-6CA8-49F7-8A1D-C6CF8FEB2B82}"/>
              </a:ext>
            </a:extLst>
          </p:cNvPr>
          <p:cNvCxnSpPr>
            <a:cxnSpLocks/>
          </p:cNvCxnSpPr>
          <p:nvPr/>
        </p:nvCxnSpPr>
        <p:spPr>
          <a:xfrm>
            <a:off x="5032346" y="1222861"/>
            <a:ext cx="281731" cy="23012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FBDEDAA4-318F-4F40-BA6B-3949B1D0FEFA}"/>
              </a:ext>
            </a:extLst>
          </p:cNvPr>
          <p:cNvSpPr txBox="1"/>
          <p:nvPr/>
        </p:nvSpPr>
        <p:spPr>
          <a:xfrm>
            <a:off x="169620" y="1185624"/>
            <a:ext cx="3481915" cy="615553"/>
          </a:xfrm>
          <a:prstGeom prst="rect">
            <a:avLst/>
          </a:prstGeom>
          <a:noFill/>
        </p:spPr>
        <p:txBody>
          <a:bodyPr wrap="none" lIns="0" tIns="0" rIns="0" bIns="0" rtlCol="0">
            <a:spAutoFit/>
          </a:bodyPr>
          <a:lstStyle/>
          <a:p>
            <a:r>
              <a:rPr lang="en-US" sz="2000" dirty="0"/>
              <a:t>Revamped Invoke-</a:t>
            </a:r>
            <a:r>
              <a:rPr lang="en-US" sz="2000" dirty="0" err="1"/>
              <a:t>RestMethod</a:t>
            </a:r>
            <a:br>
              <a:rPr lang="en-US" sz="2000" dirty="0"/>
            </a:br>
            <a:r>
              <a:rPr lang="en-US" sz="2000" dirty="0"/>
              <a:t>and Invoke-</a:t>
            </a:r>
            <a:r>
              <a:rPr lang="en-US" sz="2000" dirty="0" err="1"/>
              <a:t>WebRequest</a:t>
            </a:r>
            <a:endParaRPr lang="en-US" sz="2000" dirty="0"/>
          </a:p>
        </p:txBody>
      </p:sp>
      <p:sp>
        <p:nvSpPr>
          <p:cNvPr id="113" name="Oval 112">
            <a:extLst>
              <a:ext uri="{FF2B5EF4-FFF2-40B4-BE49-F238E27FC236}">
                <a16:creationId xmlns:a16="http://schemas.microsoft.com/office/drawing/2014/main" id="{C4723093-FDB1-4B1E-A88B-9BC8A03CFA75}"/>
              </a:ext>
            </a:extLst>
          </p:cNvPr>
          <p:cNvSpPr/>
          <p:nvPr/>
        </p:nvSpPr>
        <p:spPr bwMode="auto">
          <a:xfrm>
            <a:off x="6698188" y="2512819"/>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4" name="Straight Connector 113">
            <a:extLst>
              <a:ext uri="{FF2B5EF4-FFF2-40B4-BE49-F238E27FC236}">
                <a16:creationId xmlns:a16="http://schemas.microsoft.com/office/drawing/2014/main" id="{CDD6850C-2ACF-4C2D-AFFF-39F7D81657E4}"/>
              </a:ext>
            </a:extLst>
          </p:cNvPr>
          <p:cNvCxnSpPr>
            <a:cxnSpLocks/>
          </p:cNvCxnSpPr>
          <p:nvPr/>
        </p:nvCxnSpPr>
        <p:spPr>
          <a:xfrm>
            <a:off x="7567424" y="3215024"/>
            <a:ext cx="802003"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8650372-96DA-4F19-BCEE-691619C8CD07}"/>
              </a:ext>
            </a:extLst>
          </p:cNvPr>
          <p:cNvSpPr txBox="1"/>
          <p:nvPr/>
        </p:nvSpPr>
        <p:spPr>
          <a:xfrm>
            <a:off x="8143211" y="3174041"/>
            <a:ext cx="3898107" cy="307777"/>
          </a:xfrm>
          <a:prstGeom prst="rect">
            <a:avLst/>
          </a:prstGeom>
          <a:noFill/>
        </p:spPr>
        <p:txBody>
          <a:bodyPr wrap="square" lIns="0" tIns="0" rIns="0" bIns="0" rtlCol="0">
            <a:spAutoFit/>
          </a:bodyPr>
          <a:lstStyle/>
          <a:p>
            <a:pPr algn="r"/>
            <a:r>
              <a:rPr lang="en-US" sz="2000" dirty="0">
                <a:solidFill>
                  <a:schemeClr val="accent2"/>
                </a:solidFill>
              </a:rPr>
              <a:t>Windows Module Compatibility</a:t>
            </a:r>
          </a:p>
        </p:txBody>
      </p:sp>
      <p:cxnSp>
        <p:nvCxnSpPr>
          <p:cNvPr id="117" name="Straight Connector 116">
            <a:extLst>
              <a:ext uri="{FF2B5EF4-FFF2-40B4-BE49-F238E27FC236}">
                <a16:creationId xmlns:a16="http://schemas.microsoft.com/office/drawing/2014/main" id="{80AD734F-69CB-451B-8594-AB9B2853FD06}"/>
              </a:ext>
            </a:extLst>
          </p:cNvPr>
          <p:cNvCxnSpPr>
            <a:cxnSpLocks/>
          </p:cNvCxnSpPr>
          <p:nvPr/>
        </p:nvCxnSpPr>
        <p:spPr>
          <a:xfrm flipH="1" flipV="1">
            <a:off x="7034524" y="2850743"/>
            <a:ext cx="540840" cy="36586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25A2C301-BDF9-43D9-BE2A-83905A175755}"/>
              </a:ext>
            </a:extLst>
          </p:cNvPr>
          <p:cNvSpPr/>
          <p:nvPr/>
        </p:nvSpPr>
        <p:spPr bwMode="auto">
          <a:xfrm>
            <a:off x="5504937" y="3754999"/>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5" name="Straight Connector 124">
            <a:extLst>
              <a:ext uri="{FF2B5EF4-FFF2-40B4-BE49-F238E27FC236}">
                <a16:creationId xmlns:a16="http://schemas.microsoft.com/office/drawing/2014/main" id="{BBA8DA2E-EC84-4BDF-9D97-537F4F08AECE}"/>
              </a:ext>
            </a:extLst>
          </p:cNvPr>
          <p:cNvCxnSpPr>
            <a:cxnSpLocks/>
          </p:cNvCxnSpPr>
          <p:nvPr/>
        </p:nvCxnSpPr>
        <p:spPr>
          <a:xfrm>
            <a:off x="1911350" y="3582576"/>
            <a:ext cx="3375912"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030E016-993F-43D9-914E-CD9071F6F6CC}"/>
              </a:ext>
            </a:extLst>
          </p:cNvPr>
          <p:cNvCxnSpPr>
            <a:cxnSpLocks/>
          </p:cNvCxnSpPr>
          <p:nvPr/>
        </p:nvCxnSpPr>
        <p:spPr>
          <a:xfrm>
            <a:off x="5280912" y="3580988"/>
            <a:ext cx="281731" cy="23012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D4146AF-A916-42D3-9984-65C24B029154}"/>
              </a:ext>
            </a:extLst>
          </p:cNvPr>
          <p:cNvSpPr txBox="1"/>
          <p:nvPr/>
        </p:nvSpPr>
        <p:spPr>
          <a:xfrm>
            <a:off x="169620" y="3543751"/>
            <a:ext cx="1610377" cy="307777"/>
          </a:xfrm>
          <a:prstGeom prst="rect">
            <a:avLst/>
          </a:prstGeom>
          <a:noFill/>
        </p:spPr>
        <p:txBody>
          <a:bodyPr wrap="none" lIns="0" tIns="0" rIns="0" bIns="0" rtlCol="0">
            <a:spAutoFit/>
          </a:bodyPr>
          <a:lstStyle/>
          <a:p>
            <a:r>
              <a:rPr lang="en-US" sz="2000" dirty="0"/>
              <a:t>Temp: </a:t>
            </a:r>
            <a:r>
              <a:rPr lang="en-US" sz="2000" dirty="0" err="1"/>
              <a:t>PSDrive</a:t>
            </a:r>
            <a:endParaRPr lang="en-US" sz="2000" dirty="0"/>
          </a:p>
        </p:txBody>
      </p:sp>
      <p:sp>
        <p:nvSpPr>
          <p:cNvPr id="140" name="Oval 139">
            <a:extLst>
              <a:ext uri="{FF2B5EF4-FFF2-40B4-BE49-F238E27FC236}">
                <a16:creationId xmlns:a16="http://schemas.microsoft.com/office/drawing/2014/main" id="{69400AC7-B3D8-45E3-BFCF-BFF15966661D}"/>
              </a:ext>
            </a:extLst>
          </p:cNvPr>
          <p:cNvSpPr/>
          <p:nvPr/>
        </p:nvSpPr>
        <p:spPr bwMode="auto">
          <a:xfrm>
            <a:off x="6137773" y="1735858"/>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1" name="Straight Connector 140">
            <a:extLst>
              <a:ext uri="{FF2B5EF4-FFF2-40B4-BE49-F238E27FC236}">
                <a16:creationId xmlns:a16="http://schemas.microsoft.com/office/drawing/2014/main" id="{2494D97C-4871-405D-8479-6B2220BB08CE}"/>
              </a:ext>
            </a:extLst>
          </p:cNvPr>
          <p:cNvCxnSpPr>
            <a:cxnSpLocks/>
          </p:cNvCxnSpPr>
          <p:nvPr/>
        </p:nvCxnSpPr>
        <p:spPr>
          <a:xfrm>
            <a:off x="7218830" y="1337925"/>
            <a:ext cx="2403152"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C69C568-96BA-4388-ACCC-1E5D36B9BF54}"/>
              </a:ext>
            </a:extLst>
          </p:cNvPr>
          <p:cNvCxnSpPr>
            <a:cxnSpLocks/>
          </p:cNvCxnSpPr>
          <p:nvPr/>
        </p:nvCxnSpPr>
        <p:spPr>
          <a:xfrm flipH="1">
            <a:off x="6478874" y="1337925"/>
            <a:ext cx="743517" cy="454051"/>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CF59CDA-2BF8-4AFD-B096-E1CA6234FB27}"/>
              </a:ext>
            </a:extLst>
          </p:cNvPr>
          <p:cNvSpPr txBox="1"/>
          <p:nvPr/>
        </p:nvSpPr>
        <p:spPr>
          <a:xfrm>
            <a:off x="7820633" y="1274660"/>
            <a:ext cx="4220685" cy="307777"/>
          </a:xfrm>
          <a:prstGeom prst="rect">
            <a:avLst/>
          </a:prstGeom>
          <a:noFill/>
        </p:spPr>
        <p:txBody>
          <a:bodyPr wrap="square" lIns="0" tIns="0" rIns="0" bIns="0" rtlCol="0">
            <a:spAutoFit/>
          </a:bodyPr>
          <a:lstStyle/>
          <a:p>
            <a:pPr algn="r"/>
            <a:r>
              <a:rPr lang="en-US" sz="2000" dirty="0">
                <a:solidFill>
                  <a:schemeClr val="accent2"/>
                </a:solidFill>
              </a:rPr>
              <a:t>Debug on Exception</a:t>
            </a:r>
          </a:p>
        </p:txBody>
      </p:sp>
      <p:sp>
        <p:nvSpPr>
          <p:cNvPr id="152" name="Oval 151">
            <a:extLst>
              <a:ext uri="{FF2B5EF4-FFF2-40B4-BE49-F238E27FC236}">
                <a16:creationId xmlns:a16="http://schemas.microsoft.com/office/drawing/2014/main" id="{DF5F3976-806F-4353-8EAD-31E836AE5DCD}"/>
              </a:ext>
            </a:extLst>
          </p:cNvPr>
          <p:cNvSpPr/>
          <p:nvPr/>
        </p:nvSpPr>
        <p:spPr bwMode="auto">
          <a:xfrm>
            <a:off x="6553325" y="3929863"/>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D6A021B6-D38B-496A-9DB0-0A26E5082503}"/>
              </a:ext>
            </a:extLst>
          </p:cNvPr>
          <p:cNvCxnSpPr>
            <a:cxnSpLocks/>
          </p:cNvCxnSpPr>
          <p:nvPr/>
        </p:nvCxnSpPr>
        <p:spPr>
          <a:xfrm>
            <a:off x="7348541" y="3765379"/>
            <a:ext cx="1577250"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49245D-AA09-4922-B160-D759F3464E0A}"/>
              </a:ext>
            </a:extLst>
          </p:cNvPr>
          <p:cNvCxnSpPr>
            <a:cxnSpLocks/>
          </p:cNvCxnSpPr>
          <p:nvPr/>
        </p:nvCxnSpPr>
        <p:spPr>
          <a:xfrm flipH="1">
            <a:off x="6908541" y="3762929"/>
            <a:ext cx="446347" cy="255281"/>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BA4304D-4618-4603-B76A-7DDF0C0BF8DF}"/>
              </a:ext>
            </a:extLst>
          </p:cNvPr>
          <p:cNvSpPr txBox="1"/>
          <p:nvPr/>
        </p:nvSpPr>
        <p:spPr>
          <a:xfrm>
            <a:off x="8999395" y="3718615"/>
            <a:ext cx="3041923" cy="307777"/>
          </a:xfrm>
          <a:prstGeom prst="rect">
            <a:avLst/>
          </a:prstGeom>
          <a:noFill/>
        </p:spPr>
        <p:txBody>
          <a:bodyPr wrap="square" lIns="0" tIns="0" rIns="0" bIns="0" rtlCol="0">
            <a:spAutoFit/>
          </a:bodyPr>
          <a:lstStyle/>
          <a:p>
            <a:pPr algn="r"/>
            <a:r>
              <a:rPr lang="en-US" sz="2000" dirty="0">
                <a:solidFill>
                  <a:schemeClr val="accent4">
                    <a:lumMod val="40000"/>
                    <a:lumOff val="60000"/>
                  </a:schemeClr>
                </a:solidFill>
              </a:rPr>
              <a:t>Invoke-</a:t>
            </a:r>
            <a:r>
              <a:rPr lang="en-US" sz="2000" dirty="0" err="1">
                <a:solidFill>
                  <a:schemeClr val="accent4">
                    <a:lumMod val="40000"/>
                    <a:lumOff val="60000"/>
                  </a:schemeClr>
                </a:solidFill>
              </a:rPr>
              <a:t>DSCResource</a:t>
            </a:r>
            <a:r>
              <a:rPr lang="en-US" sz="2000" dirty="0">
                <a:solidFill>
                  <a:schemeClr val="accent4">
                    <a:lumMod val="40000"/>
                    <a:lumOff val="60000"/>
                  </a:schemeClr>
                </a:solidFill>
              </a:rPr>
              <a:t> </a:t>
            </a:r>
            <a:r>
              <a:rPr lang="en-US" sz="2000" dirty="0" err="1">
                <a:solidFill>
                  <a:schemeClr val="accent4">
                    <a:lumMod val="40000"/>
                    <a:lumOff val="60000"/>
                  </a:schemeClr>
                </a:solidFill>
              </a:rPr>
              <a:t>xplat</a:t>
            </a:r>
            <a:endParaRPr lang="en-US" sz="2000" dirty="0">
              <a:solidFill>
                <a:schemeClr val="accent4">
                  <a:lumMod val="40000"/>
                  <a:lumOff val="60000"/>
                </a:schemeClr>
              </a:solidFill>
            </a:endParaRPr>
          </a:p>
        </p:txBody>
      </p:sp>
      <p:sp>
        <p:nvSpPr>
          <p:cNvPr id="159" name="TextBox 158">
            <a:extLst>
              <a:ext uri="{FF2B5EF4-FFF2-40B4-BE49-F238E27FC236}">
                <a16:creationId xmlns:a16="http://schemas.microsoft.com/office/drawing/2014/main" id="{B1538CB3-7324-45A6-8CDA-9DA2542AFAF4}"/>
              </a:ext>
            </a:extLst>
          </p:cNvPr>
          <p:cNvSpPr txBox="1"/>
          <p:nvPr/>
        </p:nvSpPr>
        <p:spPr>
          <a:xfrm>
            <a:off x="10866459" y="6581001"/>
            <a:ext cx="1201867" cy="276999"/>
          </a:xfrm>
          <a:prstGeom prst="rect">
            <a:avLst/>
          </a:prstGeom>
          <a:noFill/>
        </p:spPr>
        <p:txBody>
          <a:bodyPr wrap="none" lIns="0" tIns="0" rIns="0" bIns="0" rtlCol="0">
            <a:spAutoFit/>
          </a:bodyPr>
          <a:lstStyle/>
          <a:p>
            <a:pPr algn="l"/>
            <a:r>
              <a:rPr lang="en-US" dirty="0">
                <a:solidFill>
                  <a:schemeClr val="bg1">
                    <a:lumMod val="50000"/>
                    <a:lumOff val="50000"/>
                  </a:schemeClr>
                </a:solidFill>
              </a:rPr>
              <a:t>What’s New</a:t>
            </a:r>
          </a:p>
        </p:txBody>
      </p:sp>
      <p:sp>
        <p:nvSpPr>
          <p:cNvPr id="160" name="Rectangle 159">
            <a:extLst>
              <a:ext uri="{FF2B5EF4-FFF2-40B4-BE49-F238E27FC236}">
                <a16:creationId xmlns:a16="http://schemas.microsoft.com/office/drawing/2014/main" id="{ACB02292-73F0-4485-B5A7-D1052F576F89}"/>
              </a:ext>
            </a:extLst>
          </p:cNvPr>
          <p:cNvSpPr/>
          <p:nvPr/>
        </p:nvSpPr>
        <p:spPr>
          <a:xfrm>
            <a:off x="0" y="6623336"/>
            <a:ext cx="1675459" cy="230832"/>
          </a:xfrm>
          <a:prstGeom prst="rect">
            <a:avLst/>
          </a:prstGeom>
        </p:spPr>
        <p:txBody>
          <a:bodyPr wrap="none">
            <a:spAutoFit/>
          </a:bodyPr>
          <a:lstStyle/>
          <a:p>
            <a:r>
              <a:rPr lang="en-US" sz="900" dirty="0">
                <a:solidFill>
                  <a:schemeClr val="accent4">
                    <a:lumMod val="40000"/>
                    <a:lumOff val="60000"/>
                  </a:schemeClr>
                </a:solidFill>
                <a:latin typeface="Segoe UI" panose="020B0502040204020203" pitchFamily="34" charset="0"/>
              </a:rPr>
              <a:t>■</a:t>
            </a:r>
            <a:r>
              <a:rPr lang="en-US" sz="900" dirty="0">
                <a:latin typeface="Segoe UI" panose="020B0502040204020203" pitchFamily="34" charset="0"/>
              </a:rPr>
              <a:t> Experimental</a:t>
            </a:r>
            <a:r>
              <a:rPr lang="en-US" sz="900" dirty="0"/>
              <a:t> </a:t>
            </a:r>
            <a:r>
              <a:rPr lang="en-US" sz="900" dirty="0">
                <a:solidFill>
                  <a:schemeClr val="accent2"/>
                </a:solidFill>
                <a:latin typeface="Segoe UI" panose="020B0502040204020203" pitchFamily="34" charset="0"/>
              </a:rPr>
              <a:t>■</a:t>
            </a:r>
            <a:r>
              <a:rPr lang="en-US" sz="900" dirty="0">
                <a:latin typeface="Segoe UI" panose="020B0502040204020203" pitchFamily="34" charset="0"/>
              </a:rPr>
              <a:t> PS7 </a:t>
            </a:r>
            <a:r>
              <a:rPr lang="en-US" sz="900" dirty="0">
                <a:solidFill>
                  <a:schemeClr val="tx2"/>
                </a:solidFill>
                <a:latin typeface="Segoe UI" panose="020B0502040204020203" pitchFamily="34" charset="0"/>
              </a:rPr>
              <a:t>■</a:t>
            </a:r>
            <a:r>
              <a:rPr lang="en-US" sz="900" dirty="0">
                <a:latin typeface="Segoe UI" panose="020B0502040204020203" pitchFamily="34" charset="0"/>
              </a:rPr>
              <a:t> PS6</a:t>
            </a:r>
            <a:endParaRPr lang="en-US" sz="900" dirty="0"/>
          </a:p>
        </p:txBody>
      </p:sp>
      <p:sp>
        <p:nvSpPr>
          <p:cNvPr id="53" name="Oval 52">
            <a:extLst>
              <a:ext uri="{FF2B5EF4-FFF2-40B4-BE49-F238E27FC236}">
                <a16:creationId xmlns:a16="http://schemas.microsoft.com/office/drawing/2014/main" id="{BF0DE096-4D3A-487F-BFF8-B09E073566FC}"/>
              </a:ext>
            </a:extLst>
          </p:cNvPr>
          <p:cNvSpPr/>
          <p:nvPr/>
        </p:nvSpPr>
        <p:spPr bwMode="auto">
          <a:xfrm>
            <a:off x="6780652" y="4538200"/>
            <a:ext cx="394042" cy="394042"/>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C474B685-20ED-477A-8AAF-734392F9EC27}"/>
              </a:ext>
            </a:extLst>
          </p:cNvPr>
          <p:cNvCxnSpPr>
            <a:cxnSpLocks/>
          </p:cNvCxnSpPr>
          <p:nvPr/>
        </p:nvCxnSpPr>
        <p:spPr>
          <a:xfrm>
            <a:off x="7649888" y="5240405"/>
            <a:ext cx="1113112"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7C8508-CD94-4E14-9ED2-737712E6C1FE}"/>
              </a:ext>
            </a:extLst>
          </p:cNvPr>
          <p:cNvSpPr txBox="1"/>
          <p:nvPr/>
        </p:nvSpPr>
        <p:spPr>
          <a:xfrm>
            <a:off x="8143211" y="5199422"/>
            <a:ext cx="3898107" cy="307777"/>
          </a:xfrm>
          <a:prstGeom prst="rect">
            <a:avLst/>
          </a:prstGeom>
          <a:noFill/>
        </p:spPr>
        <p:txBody>
          <a:bodyPr wrap="square" lIns="0" tIns="0" rIns="0" bIns="0" rtlCol="0">
            <a:spAutoFit/>
          </a:bodyPr>
          <a:lstStyle/>
          <a:p>
            <a:pPr algn="r"/>
            <a:r>
              <a:rPr lang="en-US" sz="2000" dirty="0">
                <a:solidFill>
                  <a:schemeClr val="accent2"/>
                </a:solidFill>
              </a:rPr>
              <a:t>Revamped Test-Connection</a:t>
            </a:r>
          </a:p>
        </p:txBody>
      </p:sp>
      <p:cxnSp>
        <p:nvCxnSpPr>
          <p:cNvPr id="56" name="Straight Connector 55">
            <a:extLst>
              <a:ext uri="{FF2B5EF4-FFF2-40B4-BE49-F238E27FC236}">
                <a16:creationId xmlns:a16="http://schemas.microsoft.com/office/drawing/2014/main" id="{4472AFAB-FCDA-4E9E-A009-2C38FCC5E754}"/>
              </a:ext>
            </a:extLst>
          </p:cNvPr>
          <p:cNvCxnSpPr>
            <a:cxnSpLocks/>
          </p:cNvCxnSpPr>
          <p:nvPr/>
        </p:nvCxnSpPr>
        <p:spPr>
          <a:xfrm flipH="1" flipV="1">
            <a:off x="7116988" y="4876124"/>
            <a:ext cx="540840" cy="365869"/>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108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64" presetClass="path" presetSubtype="0" accel="50000" decel="50000" fill="hold" grpId="1" nodeType="withEffect">
                                  <p:stCondLst>
                                    <p:cond delay="0"/>
                                  </p:stCondLst>
                                  <p:childTnLst>
                                    <p:animMotion origin="layout" path="M 1.875E-6 4.81481E-6 L -0.00026 -0.01482 " pathEditMode="relative" rAng="0" ptsTypes="AA">
                                      <p:cBhvr>
                                        <p:cTn id="17" dur="500" fill="hold"/>
                                        <p:tgtEl>
                                          <p:spTgt spid="98"/>
                                        </p:tgtEl>
                                        <p:attrNameLst>
                                          <p:attrName>ppt_x</p:attrName>
                                          <p:attrName>ppt_y</p:attrName>
                                        </p:attrNameLst>
                                      </p:cBhvr>
                                      <p:rCtr x="-13" y="-741"/>
                                    </p:animMotion>
                                  </p:childTnLst>
                                </p:cTn>
                              </p:par>
                              <p:par>
                                <p:cTn id="18" presetID="22" presetClass="entr" presetSubtype="8" fill="hold" nodeType="with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left)">
                                      <p:cBhvr>
                                        <p:cTn id="20" dur="200"/>
                                        <p:tgtEl>
                                          <p:spTgt spid="96"/>
                                        </p:tgtEl>
                                      </p:cBhvr>
                                    </p:animEffect>
                                  </p:childTnLst>
                                </p:cTn>
                              </p:par>
                              <p:par>
                                <p:cTn id="21" presetID="22" presetClass="entr" presetSubtype="8" fill="hold" nodeType="withEffect">
                                  <p:stCondLst>
                                    <p:cond delay="15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100"/>
                                        <p:tgtEl>
                                          <p:spTgt spid="97"/>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p:cTn id="26" dur="300" fill="hold"/>
                                        <p:tgtEl>
                                          <p:spTgt spid="95"/>
                                        </p:tgtEl>
                                        <p:attrNameLst>
                                          <p:attrName>ppt_w</p:attrName>
                                        </p:attrNameLst>
                                      </p:cBhvr>
                                      <p:tavLst>
                                        <p:tav tm="0">
                                          <p:val>
                                            <p:fltVal val="0"/>
                                          </p:val>
                                        </p:tav>
                                        <p:tav tm="100000">
                                          <p:val>
                                            <p:strVal val="#ppt_w"/>
                                          </p:val>
                                        </p:tav>
                                      </p:tavLst>
                                    </p:anim>
                                    <p:anim calcmode="lin" valueType="num">
                                      <p:cBhvr>
                                        <p:cTn id="27" dur="300" fill="hold"/>
                                        <p:tgtEl>
                                          <p:spTgt spid="95"/>
                                        </p:tgtEl>
                                        <p:attrNameLst>
                                          <p:attrName>ppt_h</p:attrName>
                                        </p:attrNameLst>
                                      </p:cBhvr>
                                      <p:tavLst>
                                        <p:tav tm="0">
                                          <p:val>
                                            <p:fltVal val="0"/>
                                          </p:val>
                                        </p:tav>
                                        <p:tav tm="100000">
                                          <p:val>
                                            <p:strVal val="#ppt_h"/>
                                          </p:val>
                                        </p:tav>
                                      </p:tavLst>
                                    </p:anim>
                                    <p:anim calcmode="lin" valueType="num">
                                      <p:cBhvr>
                                        <p:cTn id="28" dur="300" fill="hold"/>
                                        <p:tgtEl>
                                          <p:spTgt spid="95"/>
                                        </p:tgtEl>
                                        <p:attrNameLst>
                                          <p:attrName>style.rotation</p:attrName>
                                        </p:attrNameLst>
                                      </p:cBhvr>
                                      <p:tavLst>
                                        <p:tav tm="0">
                                          <p:val>
                                            <p:fltVal val="90"/>
                                          </p:val>
                                        </p:tav>
                                        <p:tav tm="100000">
                                          <p:val>
                                            <p:fltVal val="0"/>
                                          </p:val>
                                        </p:tav>
                                      </p:tavLst>
                                    </p:anim>
                                    <p:animEffect transition="in" filter="fade">
                                      <p:cBhvr>
                                        <p:cTn id="29" dur="3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par>
                                <p:cTn id="35" presetID="64" presetClass="path" presetSubtype="0" accel="50000" decel="50000" fill="hold" grpId="1" nodeType="withEffect">
                                  <p:stCondLst>
                                    <p:cond delay="0"/>
                                  </p:stCondLst>
                                  <p:childTnLst>
                                    <p:animMotion origin="layout" path="M -4.375E-6 4.07407E-6 L -0.00026 -0.01482 " pathEditMode="relative" rAng="0" ptsTypes="AA">
                                      <p:cBhvr>
                                        <p:cTn id="36" dur="500" fill="hold"/>
                                        <p:tgtEl>
                                          <p:spTgt spid="79"/>
                                        </p:tgtEl>
                                        <p:attrNameLst>
                                          <p:attrName>ppt_x</p:attrName>
                                          <p:attrName>ppt_y</p:attrName>
                                        </p:attrNameLst>
                                      </p:cBhvr>
                                      <p:rCtr x="-13" y="-741"/>
                                    </p:animMotion>
                                  </p:childTnLst>
                                </p:cTn>
                              </p:par>
                              <p:par>
                                <p:cTn id="37" presetID="22" presetClass="entr" presetSubtype="2"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right)">
                                      <p:cBhvr>
                                        <p:cTn id="39" dur="200"/>
                                        <p:tgtEl>
                                          <p:spTgt spid="77"/>
                                        </p:tgtEl>
                                      </p:cBhvr>
                                    </p:animEffect>
                                  </p:childTnLst>
                                </p:cTn>
                              </p:par>
                              <p:par>
                                <p:cTn id="40" presetID="22" presetClass="entr" presetSubtype="2" fill="hold" nodeType="withEffect">
                                  <p:stCondLst>
                                    <p:cond delay="150"/>
                                  </p:stCondLst>
                                  <p:childTnLst>
                                    <p:set>
                                      <p:cBhvr>
                                        <p:cTn id="41" dur="1" fill="hold">
                                          <p:stCondLst>
                                            <p:cond delay="0"/>
                                          </p:stCondLst>
                                        </p:cTn>
                                        <p:tgtEl>
                                          <p:spTgt spid="78"/>
                                        </p:tgtEl>
                                        <p:attrNameLst>
                                          <p:attrName>style.visibility</p:attrName>
                                        </p:attrNameLst>
                                      </p:cBhvr>
                                      <p:to>
                                        <p:strVal val="visible"/>
                                      </p:to>
                                    </p:set>
                                    <p:animEffect transition="in" filter="wipe(right)">
                                      <p:cBhvr>
                                        <p:cTn id="42" dur="100"/>
                                        <p:tgtEl>
                                          <p:spTgt spid="7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300" fill="hold"/>
                                        <p:tgtEl>
                                          <p:spTgt spid="76"/>
                                        </p:tgtEl>
                                        <p:attrNameLst>
                                          <p:attrName>ppt_w</p:attrName>
                                        </p:attrNameLst>
                                      </p:cBhvr>
                                      <p:tavLst>
                                        <p:tav tm="0">
                                          <p:val>
                                            <p:fltVal val="0"/>
                                          </p:val>
                                        </p:tav>
                                        <p:tav tm="100000">
                                          <p:val>
                                            <p:strVal val="#ppt_w"/>
                                          </p:val>
                                        </p:tav>
                                      </p:tavLst>
                                    </p:anim>
                                    <p:anim calcmode="lin" valueType="num">
                                      <p:cBhvr>
                                        <p:cTn id="46" dur="300" fill="hold"/>
                                        <p:tgtEl>
                                          <p:spTgt spid="76"/>
                                        </p:tgtEl>
                                        <p:attrNameLst>
                                          <p:attrName>ppt_h</p:attrName>
                                        </p:attrNameLst>
                                      </p:cBhvr>
                                      <p:tavLst>
                                        <p:tav tm="0">
                                          <p:val>
                                            <p:fltVal val="0"/>
                                          </p:val>
                                        </p:tav>
                                        <p:tav tm="100000">
                                          <p:val>
                                            <p:strVal val="#ppt_h"/>
                                          </p:val>
                                        </p:tav>
                                      </p:tavLst>
                                    </p:anim>
                                    <p:anim calcmode="lin" valueType="num">
                                      <p:cBhvr>
                                        <p:cTn id="47" dur="300" fill="hold"/>
                                        <p:tgtEl>
                                          <p:spTgt spid="76"/>
                                        </p:tgtEl>
                                        <p:attrNameLst>
                                          <p:attrName>style.rotation</p:attrName>
                                        </p:attrNameLst>
                                      </p:cBhvr>
                                      <p:tavLst>
                                        <p:tav tm="0">
                                          <p:val>
                                            <p:fltVal val="90"/>
                                          </p:val>
                                        </p:tav>
                                        <p:tav tm="100000">
                                          <p:val>
                                            <p:fltVal val="0"/>
                                          </p:val>
                                        </p:tav>
                                      </p:tavLst>
                                    </p:anim>
                                    <p:animEffect transition="in" filter="fade">
                                      <p:cBhvr>
                                        <p:cTn id="48" dur="300"/>
                                        <p:tgtEl>
                                          <p:spTgt spid="7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64" presetClass="path" presetSubtype="0" accel="50000" decel="50000" fill="hold" grpId="1" nodeType="withEffect">
                                  <p:stCondLst>
                                    <p:cond delay="0"/>
                                  </p:stCondLst>
                                  <p:childTnLst>
                                    <p:animMotion origin="layout" path="M -6.25E-7 -4.07407E-6 L -0.00026 -0.01481 " pathEditMode="relative" rAng="0" ptsTypes="AA">
                                      <p:cBhvr>
                                        <p:cTn id="55" dur="500" fill="hold"/>
                                        <p:tgtEl>
                                          <p:spTgt spid="112"/>
                                        </p:tgtEl>
                                        <p:attrNameLst>
                                          <p:attrName>ppt_x</p:attrName>
                                          <p:attrName>ppt_y</p:attrName>
                                        </p:attrNameLst>
                                      </p:cBhvr>
                                      <p:rCtr x="-13" y="-741"/>
                                    </p:animMotion>
                                  </p:childTnLst>
                                </p:cTn>
                              </p:par>
                              <p:par>
                                <p:cTn id="56" presetID="22" presetClass="entr" presetSubtype="8" fill="hold"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wipe(left)">
                                      <p:cBhvr>
                                        <p:cTn id="58" dur="200"/>
                                        <p:tgtEl>
                                          <p:spTgt spid="110"/>
                                        </p:tgtEl>
                                      </p:cBhvr>
                                    </p:animEffect>
                                  </p:childTnLst>
                                </p:cTn>
                              </p:par>
                              <p:par>
                                <p:cTn id="59" presetID="22" presetClass="entr" presetSubtype="8" fill="hold" nodeType="withEffect">
                                  <p:stCondLst>
                                    <p:cond delay="150"/>
                                  </p:stCondLst>
                                  <p:childTnLst>
                                    <p:set>
                                      <p:cBhvr>
                                        <p:cTn id="60" dur="1" fill="hold">
                                          <p:stCondLst>
                                            <p:cond delay="0"/>
                                          </p:stCondLst>
                                        </p:cTn>
                                        <p:tgtEl>
                                          <p:spTgt spid="111"/>
                                        </p:tgtEl>
                                        <p:attrNameLst>
                                          <p:attrName>style.visibility</p:attrName>
                                        </p:attrNameLst>
                                      </p:cBhvr>
                                      <p:to>
                                        <p:strVal val="visible"/>
                                      </p:to>
                                    </p:set>
                                    <p:animEffect transition="in" filter="wipe(left)">
                                      <p:cBhvr>
                                        <p:cTn id="61" dur="100"/>
                                        <p:tgtEl>
                                          <p:spTgt spid="111"/>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 calcmode="lin" valueType="num">
                                      <p:cBhvr>
                                        <p:cTn id="64" dur="300" fill="hold"/>
                                        <p:tgtEl>
                                          <p:spTgt spid="109"/>
                                        </p:tgtEl>
                                        <p:attrNameLst>
                                          <p:attrName>ppt_w</p:attrName>
                                        </p:attrNameLst>
                                      </p:cBhvr>
                                      <p:tavLst>
                                        <p:tav tm="0">
                                          <p:val>
                                            <p:fltVal val="0"/>
                                          </p:val>
                                        </p:tav>
                                        <p:tav tm="100000">
                                          <p:val>
                                            <p:strVal val="#ppt_w"/>
                                          </p:val>
                                        </p:tav>
                                      </p:tavLst>
                                    </p:anim>
                                    <p:anim calcmode="lin" valueType="num">
                                      <p:cBhvr>
                                        <p:cTn id="65" dur="300" fill="hold"/>
                                        <p:tgtEl>
                                          <p:spTgt spid="109"/>
                                        </p:tgtEl>
                                        <p:attrNameLst>
                                          <p:attrName>ppt_h</p:attrName>
                                        </p:attrNameLst>
                                      </p:cBhvr>
                                      <p:tavLst>
                                        <p:tav tm="0">
                                          <p:val>
                                            <p:fltVal val="0"/>
                                          </p:val>
                                        </p:tav>
                                        <p:tav tm="100000">
                                          <p:val>
                                            <p:strVal val="#ppt_h"/>
                                          </p:val>
                                        </p:tav>
                                      </p:tavLst>
                                    </p:anim>
                                    <p:anim calcmode="lin" valueType="num">
                                      <p:cBhvr>
                                        <p:cTn id="66" dur="300" fill="hold"/>
                                        <p:tgtEl>
                                          <p:spTgt spid="109"/>
                                        </p:tgtEl>
                                        <p:attrNameLst>
                                          <p:attrName>style.rotation</p:attrName>
                                        </p:attrNameLst>
                                      </p:cBhvr>
                                      <p:tavLst>
                                        <p:tav tm="0">
                                          <p:val>
                                            <p:fltVal val="90"/>
                                          </p:val>
                                        </p:tav>
                                        <p:tav tm="100000">
                                          <p:val>
                                            <p:fltVal val="0"/>
                                          </p:val>
                                        </p:tav>
                                      </p:tavLst>
                                    </p:anim>
                                    <p:animEffect transition="in" filter="fade">
                                      <p:cBhvr>
                                        <p:cTn id="67" dur="300"/>
                                        <p:tgtEl>
                                          <p:spTgt spid="10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par>
                                <p:cTn id="73" presetID="64" presetClass="path" presetSubtype="0" accel="50000" decel="50000" fill="hold" grpId="1" nodeType="withEffect">
                                  <p:stCondLst>
                                    <p:cond delay="0"/>
                                  </p:stCondLst>
                                  <p:childTnLst>
                                    <p:animMotion origin="layout" path="M -3.125E-6 -3.33333E-6 L -0.00026 -0.01481 " pathEditMode="relative" rAng="0" ptsTypes="AA">
                                      <p:cBhvr>
                                        <p:cTn id="74" dur="500" fill="hold"/>
                                        <p:tgtEl>
                                          <p:spTgt spid="143"/>
                                        </p:tgtEl>
                                        <p:attrNameLst>
                                          <p:attrName>ppt_x</p:attrName>
                                          <p:attrName>ppt_y</p:attrName>
                                        </p:attrNameLst>
                                      </p:cBhvr>
                                      <p:rCtr x="-13" y="-741"/>
                                    </p:animMotion>
                                  </p:childTnLst>
                                </p:cTn>
                              </p:par>
                              <p:par>
                                <p:cTn id="75" presetID="22" presetClass="entr" presetSubtype="2" fill="hold"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wipe(right)">
                                      <p:cBhvr>
                                        <p:cTn id="77" dur="200"/>
                                        <p:tgtEl>
                                          <p:spTgt spid="141"/>
                                        </p:tgtEl>
                                      </p:cBhvr>
                                    </p:animEffect>
                                  </p:childTnLst>
                                </p:cTn>
                              </p:par>
                              <p:par>
                                <p:cTn id="78" presetID="22" presetClass="entr" presetSubtype="2" fill="hold" nodeType="withEffect">
                                  <p:stCondLst>
                                    <p:cond delay="150"/>
                                  </p:stCondLst>
                                  <p:childTnLst>
                                    <p:set>
                                      <p:cBhvr>
                                        <p:cTn id="79" dur="1" fill="hold">
                                          <p:stCondLst>
                                            <p:cond delay="0"/>
                                          </p:stCondLst>
                                        </p:cTn>
                                        <p:tgtEl>
                                          <p:spTgt spid="142"/>
                                        </p:tgtEl>
                                        <p:attrNameLst>
                                          <p:attrName>style.visibility</p:attrName>
                                        </p:attrNameLst>
                                      </p:cBhvr>
                                      <p:to>
                                        <p:strVal val="visible"/>
                                      </p:to>
                                    </p:set>
                                    <p:animEffect transition="in" filter="wipe(right)">
                                      <p:cBhvr>
                                        <p:cTn id="80" dur="100"/>
                                        <p:tgtEl>
                                          <p:spTgt spid="142"/>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140"/>
                                        </p:tgtEl>
                                        <p:attrNameLst>
                                          <p:attrName>style.visibility</p:attrName>
                                        </p:attrNameLst>
                                      </p:cBhvr>
                                      <p:to>
                                        <p:strVal val="visible"/>
                                      </p:to>
                                    </p:set>
                                    <p:anim calcmode="lin" valueType="num">
                                      <p:cBhvr>
                                        <p:cTn id="83" dur="300" fill="hold"/>
                                        <p:tgtEl>
                                          <p:spTgt spid="140"/>
                                        </p:tgtEl>
                                        <p:attrNameLst>
                                          <p:attrName>ppt_w</p:attrName>
                                        </p:attrNameLst>
                                      </p:cBhvr>
                                      <p:tavLst>
                                        <p:tav tm="0">
                                          <p:val>
                                            <p:fltVal val="0"/>
                                          </p:val>
                                        </p:tav>
                                        <p:tav tm="100000">
                                          <p:val>
                                            <p:strVal val="#ppt_w"/>
                                          </p:val>
                                        </p:tav>
                                      </p:tavLst>
                                    </p:anim>
                                    <p:anim calcmode="lin" valueType="num">
                                      <p:cBhvr>
                                        <p:cTn id="84" dur="300" fill="hold"/>
                                        <p:tgtEl>
                                          <p:spTgt spid="140"/>
                                        </p:tgtEl>
                                        <p:attrNameLst>
                                          <p:attrName>ppt_h</p:attrName>
                                        </p:attrNameLst>
                                      </p:cBhvr>
                                      <p:tavLst>
                                        <p:tav tm="0">
                                          <p:val>
                                            <p:fltVal val="0"/>
                                          </p:val>
                                        </p:tav>
                                        <p:tav tm="100000">
                                          <p:val>
                                            <p:strVal val="#ppt_h"/>
                                          </p:val>
                                        </p:tav>
                                      </p:tavLst>
                                    </p:anim>
                                    <p:anim calcmode="lin" valueType="num">
                                      <p:cBhvr>
                                        <p:cTn id="85" dur="300" fill="hold"/>
                                        <p:tgtEl>
                                          <p:spTgt spid="140"/>
                                        </p:tgtEl>
                                        <p:attrNameLst>
                                          <p:attrName>style.rotation</p:attrName>
                                        </p:attrNameLst>
                                      </p:cBhvr>
                                      <p:tavLst>
                                        <p:tav tm="0">
                                          <p:val>
                                            <p:fltVal val="90"/>
                                          </p:val>
                                        </p:tav>
                                        <p:tav tm="100000">
                                          <p:val>
                                            <p:fltVal val="0"/>
                                          </p:val>
                                        </p:tav>
                                      </p:tavLst>
                                    </p:anim>
                                    <p:animEffect transition="in" filter="fade">
                                      <p:cBhvr>
                                        <p:cTn id="86" dur="300"/>
                                        <p:tgtEl>
                                          <p:spTgt spid="1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par>
                                <p:cTn id="92" presetID="64" presetClass="path" presetSubtype="0" accel="50000" decel="50000" fill="hold" grpId="1" nodeType="withEffect">
                                  <p:stCondLst>
                                    <p:cond delay="0"/>
                                  </p:stCondLst>
                                  <p:childTnLst>
                                    <p:animMotion origin="layout" path="M -6.25E-7 -7.40741E-7 L -0.00026 -0.01481 " pathEditMode="relative" rAng="0" ptsTypes="AA">
                                      <p:cBhvr>
                                        <p:cTn id="93" dur="500" fill="hold"/>
                                        <p:tgtEl>
                                          <p:spTgt spid="108"/>
                                        </p:tgtEl>
                                        <p:attrNameLst>
                                          <p:attrName>ppt_x</p:attrName>
                                          <p:attrName>ppt_y</p:attrName>
                                        </p:attrNameLst>
                                      </p:cBhvr>
                                      <p:rCtr x="-13" y="-741"/>
                                    </p:animMotion>
                                  </p:childTnLst>
                                </p:cTn>
                              </p:par>
                              <p:par>
                                <p:cTn id="94" presetID="22" presetClass="entr" presetSubtype="2"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wipe(right)">
                                      <p:cBhvr>
                                        <p:cTn id="96" dur="200"/>
                                        <p:tgtEl>
                                          <p:spTgt spid="106"/>
                                        </p:tgtEl>
                                      </p:cBhvr>
                                    </p:animEffect>
                                  </p:childTnLst>
                                </p:cTn>
                              </p:par>
                              <p:par>
                                <p:cTn id="97" presetID="22" presetClass="entr" presetSubtype="2" fill="hold" nodeType="withEffect">
                                  <p:stCondLst>
                                    <p:cond delay="150"/>
                                  </p:stCondLst>
                                  <p:childTnLst>
                                    <p:set>
                                      <p:cBhvr>
                                        <p:cTn id="98" dur="1" fill="hold">
                                          <p:stCondLst>
                                            <p:cond delay="0"/>
                                          </p:stCondLst>
                                        </p:cTn>
                                        <p:tgtEl>
                                          <p:spTgt spid="107"/>
                                        </p:tgtEl>
                                        <p:attrNameLst>
                                          <p:attrName>style.visibility</p:attrName>
                                        </p:attrNameLst>
                                      </p:cBhvr>
                                      <p:to>
                                        <p:strVal val="visible"/>
                                      </p:to>
                                    </p:set>
                                    <p:animEffect transition="in" filter="wipe(right)">
                                      <p:cBhvr>
                                        <p:cTn id="99" dur="100"/>
                                        <p:tgtEl>
                                          <p:spTgt spid="107"/>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300" fill="hold"/>
                                        <p:tgtEl>
                                          <p:spTgt spid="105"/>
                                        </p:tgtEl>
                                        <p:attrNameLst>
                                          <p:attrName>ppt_w</p:attrName>
                                        </p:attrNameLst>
                                      </p:cBhvr>
                                      <p:tavLst>
                                        <p:tav tm="0">
                                          <p:val>
                                            <p:fltVal val="0"/>
                                          </p:val>
                                        </p:tav>
                                        <p:tav tm="100000">
                                          <p:val>
                                            <p:strVal val="#ppt_w"/>
                                          </p:val>
                                        </p:tav>
                                      </p:tavLst>
                                    </p:anim>
                                    <p:anim calcmode="lin" valueType="num">
                                      <p:cBhvr>
                                        <p:cTn id="103" dur="300" fill="hold"/>
                                        <p:tgtEl>
                                          <p:spTgt spid="105"/>
                                        </p:tgtEl>
                                        <p:attrNameLst>
                                          <p:attrName>ppt_h</p:attrName>
                                        </p:attrNameLst>
                                      </p:cBhvr>
                                      <p:tavLst>
                                        <p:tav tm="0">
                                          <p:val>
                                            <p:fltVal val="0"/>
                                          </p:val>
                                        </p:tav>
                                        <p:tav tm="100000">
                                          <p:val>
                                            <p:strVal val="#ppt_h"/>
                                          </p:val>
                                        </p:tav>
                                      </p:tavLst>
                                    </p:anim>
                                    <p:anim calcmode="lin" valueType="num">
                                      <p:cBhvr>
                                        <p:cTn id="104" dur="300" fill="hold"/>
                                        <p:tgtEl>
                                          <p:spTgt spid="105"/>
                                        </p:tgtEl>
                                        <p:attrNameLst>
                                          <p:attrName>style.rotation</p:attrName>
                                        </p:attrNameLst>
                                      </p:cBhvr>
                                      <p:tavLst>
                                        <p:tav tm="0">
                                          <p:val>
                                            <p:fltVal val="90"/>
                                          </p:val>
                                        </p:tav>
                                        <p:tav tm="100000">
                                          <p:val>
                                            <p:fltVal val="0"/>
                                          </p:val>
                                        </p:tav>
                                      </p:tavLst>
                                    </p:anim>
                                    <p:animEffect transition="in" filter="fade">
                                      <p:cBhvr>
                                        <p:cTn id="105" dur="300"/>
                                        <p:tgtEl>
                                          <p:spTgt spid="10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par>
                                <p:cTn id="111" presetID="64" presetClass="path" presetSubtype="0" accel="50000" decel="50000" fill="hold" grpId="1" nodeType="withEffect">
                                  <p:stCondLst>
                                    <p:cond delay="0"/>
                                  </p:stCondLst>
                                  <p:childTnLst>
                                    <p:animMotion origin="layout" path="M -2.91667E-6 -7.40741E-7 L -0.00026 -0.01481 " pathEditMode="relative" rAng="0" ptsTypes="AA">
                                      <p:cBhvr>
                                        <p:cTn id="112" dur="500" fill="hold"/>
                                        <p:tgtEl>
                                          <p:spTgt spid="102"/>
                                        </p:tgtEl>
                                        <p:attrNameLst>
                                          <p:attrName>ppt_x</p:attrName>
                                          <p:attrName>ppt_y</p:attrName>
                                        </p:attrNameLst>
                                      </p:cBhvr>
                                      <p:rCtr x="-1300" y="-74100"/>
                                    </p:animMotion>
                                  </p:childTnLst>
                                </p:cTn>
                              </p:par>
                              <p:par>
                                <p:cTn id="113" presetID="22" presetClass="entr" presetSubtype="8" fill="hold"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left)">
                                      <p:cBhvr>
                                        <p:cTn id="115" dur="200"/>
                                        <p:tgtEl>
                                          <p:spTgt spid="100"/>
                                        </p:tgtEl>
                                      </p:cBhvr>
                                    </p:animEffect>
                                  </p:childTnLst>
                                </p:cTn>
                              </p:par>
                              <p:par>
                                <p:cTn id="116" presetID="22" presetClass="entr" presetSubtype="8" fill="hold" nodeType="withEffect">
                                  <p:stCondLst>
                                    <p:cond delay="15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100"/>
                                        <p:tgtEl>
                                          <p:spTgt spid="101"/>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anim calcmode="lin" valueType="num">
                                      <p:cBhvr>
                                        <p:cTn id="121" dur="300" fill="hold"/>
                                        <p:tgtEl>
                                          <p:spTgt spid="99"/>
                                        </p:tgtEl>
                                        <p:attrNameLst>
                                          <p:attrName>ppt_w</p:attrName>
                                        </p:attrNameLst>
                                      </p:cBhvr>
                                      <p:tavLst>
                                        <p:tav tm="0">
                                          <p:val>
                                            <p:fltVal val="0"/>
                                          </p:val>
                                        </p:tav>
                                        <p:tav tm="100000">
                                          <p:val>
                                            <p:strVal val="#ppt_w"/>
                                          </p:val>
                                        </p:tav>
                                      </p:tavLst>
                                    </p:anim>
                                    <p:anim calcmode="lin" valueType="num">
                                      <p:cBhvr>
                                        <p:cTn id="122" dur="300" fill="hold"/>
                                        <p:tgtEl>
                                          <p:spTgt spid="99"/>
                                        </p:tgtEl>
                                        <p:attrNameLst>
                                          <p:attrName>ppt_h</p:attrName>
                                        </p:attrNameLst>
                                      </p:cBhvr>
                                      <p:tavLst>
                                        <p:tav tm="0">
                                          <p:val>
                                            <p:fltVal val="0"/>
                                          </p:val>
                                        </p:tav>
                                        <p:tav tm="100000">
                                          <p:val>
                                            <p:strVal val="#ppt_h"/>
                                          </p:val>
                                        </p:tav>
                                      </p:tavLst>
                                    </p:anim>
                                    <p:anim calcmode="lin" valueType="num">
                                      <p:cBhvr>
                                        <p:cTn id="123" dur="300" fill="hold"/>
                                        <p:tgtEl>
                                          <p:spTgt spid="99"/>
                                        </p:tgtEl>
                                        <p:attrNameLst>
                                          <p:attrName>style.rotation</p:attrName>
                                        </p:attrNameLst>
                                      </p:cBhvr>
                                      <p:tavLst>
                                        <p:tav tm="0">
                                          <p:val>
                                            <p:fltVal val="90"/>
                                          </p:val>
                                        </p:tav>
                                        <p:tav tm="100000">
                                          <p:val>
                                            <p:fltVal val="0"/>
                                          </p:val>
                                        </p:tav>
                                      </p:tavLst>
                                    </p:anim>
                                    <p:animEffect transition="in" filter="fade">
                                      <p:cBhvr>
                                        <p:cTn id="124" dur="3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16"/>
                                        </p:tgtEl>
                                        <p:attrNameLst>
                                          <p:attrName>style.visibility</p:attrName>
                                        </p:attrNameLst>
                                      </p:cBhvr>
                                      <p:to>
                                        <p:strVal val="visible"/>
                                      </p:to>
                                    </p:set>
                                    <p:animEffect transition="in" filter="fade">
                                      <p:cBhvr>
                                        <p:cTn id="129" dur="500"/>
                                        <p:tgtEl>
                                          <p:spTgt spid="116"/>
                                        </p:tgtEl>
                                      </p:cBhvr>
                                    </p:animEffect>
                                  </p:childTnLst>
                                </p:cTn>
                              </p:par>
                              <p:par>
                                <p:cTn id="130" presetID="64" presetClass="path" presetSubtype="0" accel="50000" decel="50000" fill="hold" grpId="1" nodeType="withEffect">
                                  <p:stCondLst>
                                    <p:cond delay="0"/>
                                  </p:stCondLst>
                                  <p:childTnLst>
                                    <p:animMotion origin="layout" path="M -4.375E-6 4.81481E-6 L -0.00026 -0.01482 " pathEditMode="relative" rAng="0" ptsTypes="AA">
                                      <p:cBhvr>
                                        <p:cTn id="131" dur="500" fill="hold"/>
                                        <p:tgtEl>
                                          <p:spTgt spid="116"/>
                                        </p:tgtEl>
                                        <p:attrNameLst>
                                          <p:attrName>ppt_x</p:attrName>
                                          <p:attrName>ppt_y</p:attrName>
                                        </p:attrNameLst>
                                      </p:cBhvr>
                                      <p:rCtr x="-13" y="-741"/>
                                    </p:animMotion>
                                  </p:childTnLst>
                                </p:cTn>
                              </p:par>
                              <p:par>
                                <p:cTn id="132" presetID="22" presetClass="entr" presetSubtype="2" fill="hold" nodeType="withEffect">
                                  <p:stCondLst>
                                    <p:cond delay="0"/>
                                  </p:stCondLst>
                                  <p:childTnLst>
                                    <p:set>
                                      <p:cBhvr>
                                        <p:cTn id="133" dur="1" fill="hold">
                                          <p:stCondLst>
                                            <p:cond delay="0"/>
                                          </p:stCondLst>
                                        </p:cTn>
                                        <p:tgtEl>
                                          <p:spTgt spid="114"/>
                                        </p:tgtEl>
                                        <p:attrNameLst>
                                          <p:attrName>style.visibility</p:attrName>
                                        </p:attrNameLst>
                                      </p:cBhvr>
                                      <p:to>
                                        <p:strVal val="visible"/>
                                      </p:to>
                                    </p:set>
                                    <p:animEffect transition="in" filter="wipe(right)">
                                      <p:cBhvr>
                                        <p:cTn id="134" dur="200"/>
                                        <p:tgtEl>
                                          <p:spTgt spid="114"/>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 calcmode="lin" valueType="num">
                                      <p:cBhvr>
                                        <p:cTn id="137" dur="300" fill="hold"/>
                                        <p:tgtEl>
                                          <p:spTgt spid="113"/>
                                        </p:tgtEl>
                                        <p:attrNameLst>
                                          <p:attrName>ppt_w</p:attrName>
                                        </p:attrNameLst>
                                      </p:cBhvr>
                                      <p:tavLst>
                                        <p:tav tm="0">
                                          <p:val>
                                            <p:fltVal val="0"/>
                                          </p:val>
                                        </p:tav>
                                        <p:tav tm="100000">
                                          <p:val>
                                            <p:strVal val="#ppt_w"/>
                                          </p:val>
                                        </p:tav>
                                      </p:tavLst>
                                    </p:anim>
                                    <p:anim calcmode="lin" valueType="num">
                                      <p:cBhvr>
                                        <p:cTn id="138" dur="300" fill="hold"/>
                                        <p:tgtEl>
                                          <p:spTgt spid="113"/>
                                        </p:tgtEl>
                                        <p:attrNameLst>
                                          <p:attrName>ppt_h</p:attrName>
                                        </p:attrNameLst>
                                      </p:cBhvr>
                                      <p:tavLst>
                                        <p:tav tm="0">
                                          <p:val>
                                            <p:fltVal val="0"/>
                                          </p:val>
                                        </p:tav>
                                        <p:tav tm="100000">
                                          <p:val>
                                            <p:strVal val="#ppt_h"/>
                                          </p:val>
                                        </p:tav>
                                      </p:tavLst>
                                    </p:anim>
                                    <p:anim calcmode="lin" valueType="num">
                                      <p:cBhvr>
                                        <p:cTn id="139" dur="300" fill="hold"/>
                                        <p:tgtEl>
                                          <p:spTgt spid="113"/>
                                        </p:tgtEl>
                                        <p:attrNameLst>
                                          <p:attrName>style.rotation</p:attrName>
                                        </p:attrNameLst>
                                      </p:cBhvr>
                                      <p:tavLst>
                                        <p:tav tm="0">
                                          <p:val>
                                            <p:fltVal val="90"/>
                                          </p:val>
                                        </p:tav>
                                        <p:tav tm="100000">
                                          <p:val>
                                            <p:fltVal val="0"/>
                                          </p:val>
                                        </p:tav>
                                      </p:tavLst>
                                    </p:anim>
                                    <p:animEffect transition="in" filter="fade">
                                      <p:cBhvr>
                                        <p:cTn id="140" dur="300"/>
                                        <p:tgtEl>
                                          <p:spTgt spid="113"/>
                                        </p:tgtEl>
                                      </p:cBhvr>
                                    </p:animEffect>
                                  </p:childTnLst>
                                </p:cTn>
                              </p:par>
                              <p:par>
                                <p:cTn id="141" presetID="22" presetClass="entr" presetSubtype="2" fill="hold" nodeType="withEffect">
                                  <p:stCondLst>
                                    <p:cond delay="150"/>
                                  </p:stCondLst>
                                  <p:childTnLst>
                                    <p:set>
                                      <p:cBhvr>
                                        <p:cTn id="142" dur="1" fill="hold">
                                          <p:stCondLst>
                                            <p:cond delay="0"/>
                                          </p:stCondLst>
                                        </p:cTn>
                                        <p:tgtEl>
                                          <p:spTgt spid="117"/>
                                        </p:tgtEl>
                                        <p:attrNameLst>
                                          <p:attrName>style.visibility</p:attrName>
                                        </p:attrNameLst>
                                      </p:cBhvr>
                                      <p:to>
                                        <p:strVal val="visible"/>
                                      </p:to>
                                    </p:set>
                                    <p:animEffect transition="in" filter="wipe(right)">
                                      <p:cBhvr>
                                        <p:cTn id="143" dur="100"/>
                                        <p:tgtEl>
                                          <p:spTgt spid="11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fade">
                                      <p:cBhvr>
                                        <p:cTn id="148" dur="500"/>
                                        <p:tgtEl>
                                          <p:spTgt spid="127"/>
                                        </p:tgtEl>
                                      </p:cBhvr>
                                    </p:animEffect>
                                  </p:childTnLst>
                                </p:cTn>
                              </p:par>
                              <p:par>
                                <p:cTn id="149" presetID="64" presetClass="path" presetSubtype="0" accel="50000" decel="50000" fill="hold" grpId="1" nodeType="withEffect">
                                  <p:stCondLst>
                                    <p:cond delay="0"/>
                                  </p:stCondLst>
                                  <p:childTnLst>
                                    <p:animMotion origin="layout" path="M 2.08333E-6 -3.7037E-7 L -0.00026 -0.01481 " pathEditMode="relative" rAng="0" ptsTypes="AA">
                                      <p:cBhvr>
                                        <p:cTn id="150" dur="500" fill="hold"/>
                                        <p:tgtEl>
                                          <p:spTgt spid="127"/>
                                        </p:tgtEl>
                                        <p:attrNameLst>
                                          <p:attrName>ppt_x</p:attrName>
                                          <p:attrName>ppt_y</p:attrName>
                                        </p:attrNameLst>
                                      </p:cBhvr>
                                      <p:rCtr x="-1300" y="-74100"/>
                                    </p:animMotion>
                                  </p:childTnLst>
                                </p:cTn>
                              </p:par>
                              <p:par>
                                <p:cTn id="151" presetID="22" presetClass="entr" presetSubtype="8" fill="hold" nodeType="withEffect">
                                  <p:stCondLst>
                                    <p:cond delay="0"/>
                                  </p:stCondLst>
                                  <p:childTnLst>
                                    <p:set>
                                      <p:cBhvr>
                                        <p:cTn id="152" dur="1" fill="hold">
                                          <p:stCondLst>
                                            <p:cond delay="0"/>
                                          </p:stCondLst>
                                        </p:cTn>
                                        <p:tgtEl>
                                          <p:spTgt spid="125"/>
                                        </p:tgtEl>
                                        <p:attrNameLst>
                                          <p:attrName>style.visibility</p:attrName>
                                        </p:attrNameLst>
                                      </p:cBhvr>
                                      <p:to>
                                        <p:strVal val="visible"/>
                                      </p:to>
                                    </p:set>
                                    <p:animEffect transition="in" filter="wipe(left)">
                                      <p:cBhvr>
                                        <p:cTn id="153" dur="200"/>
                                        <p:tgtEl>
                                          <p:spTgt spid="125"/>
                                        </p:tgtEl>
                                      </p:cBhvr>
                                    </p:animEffect>
                                  </p:childTnLst>
                                </p:cTn>
                              </p:par>
                              <p:par>
                                <p:cTn id="154" presetID="22" presetClass="entr" presetSubtype="8" fill="hold" nodeType="withEffect">
                                  <p:stCondLst>
                                    <p:cond delay="150"/>
                                  </p:stCondLst>
                                  <p:childTnLst>
                                    <p:set>
                                      <p:cBhvr>
                                        <p:cTn id="155" dur="1" fill="hold">
                                          <p:stCondLst>
                                            <p:cond delay="0"/>
                                          </p:stCondLst>
                                        </p:cTn>
                                        <p:tgtEl>
                                          <p:spTgt spid="126"/>
                                        </p:tgtEl>
                                        <p:attrNameLst>
                                          <p:attrName>style.visibility</p:attrName>
                                        </p:attrNameLst>
                                      </p:cBhvr>
                                      <p:to>
                                        <p:strVal val="visible"/>
                                      </p:to>
                                    </p:set>
                                    <p:animEffect transition="in" filter="wipe(left)">
                                      <p:cBhvr>
                                        <p:cTn id="156" dur="100"/>
                                        <p:tgtEl>
                                          <p:spTgt spid="126"/>
                                        </p:tgtEl>
                                      </p:cBhvr>
                                    </p:animEffect>
                                  </p:childTnLst>
                                </p:cTn>
                              </p:par>
                              <p:par>
                                <p:cTn id="157" presetID="31" presetClass="entr" presetSubtype="0" fill="hold" grpId="0" nodeType="withEffect">
                                  <p:stCondLst>
                                    <p:cond delay="0"/>
                                  </p:stCondLst>
                                  <p:childTnLst>
                                    <p:set>
                                      <p:cBhvr>
                                        <p:cTn id="158" dur="1" fill="hold">
                                          <p:stCondLst>
                                            <p:cond delay="0"/>
                                          </p:stCondLst>
                                        </p:cTn>
                                        <p:tgtEl>
                                          <p:spTgt spid="124"/>
                                        </p:tgtEl>
                                        <p:attrNameLst>
                                          <p:attrName>style.visibility</p:attrName>
                                        </p:attrNameLst>
                                      </p:cBhvr>
                                      <p:to>
                                        <p:strVal val="visible"/>
                                      </p:to>
                                    </p:set>
                                    <p:anim calcmode="lin" valueType="num">
                                      <p:cBhvr>
                                        <p:cTn id="159" dur="300" fill="hold"/>
                                        <p:tgtEl>
                                          <p:spTgt spid="124"/>
                                        </p:tgtEl>
                                        <p:attrNameLst>
                                          <p:attrName>ppt_w</p:attrName>
                                        </p:attrNameLst>
                                      </p:cBhvr>
                                      <p:tavLst>
                                        <p:tav tm="0">
                                          <p:val>
                                            <p:fltVal val="0"/>
                                          </p:val>
                                        </p:tav>
                                        <p:tav tm="100000">
                                          <p:val>
                                            <p:strVal val="#ppt_w"/>
                                          </p:val>
                                        </p:tav>
                                      </p:tavLst>
                                    </p:anim>
                                    <p:anim calcmode="lin" valueType="num">
                                      <p:cBhvr>
                                        <p:cTn id="160" dur="300" fill="hold"/>
                                        <p:tgtEl>
                                          <p:spTgt spid="124"/>
                                        </p:tgtEl>
                                        <p:attrNameLst>
                                          <p:attrName>ppt_h</p:attrName>
                                        </p:attrNameLst>
                                      </p:cBhvr>
                                      <p:tavLst>
                                        <p:tav tm="0">
                                          <p:val>
                                            <p:fltVal val="0"/>
                                          </p:val>
                                        </p:tav>
                                        <p:tav tm="100000">
                                          <p:val>
                                            <p:strVal val="#ppt_h"/>
                                          </p:val>
                                        </p:tav>
                                      </p:tavLst>
                                    </p:anim>
                                    <p:anim calcmode="lin" valueType="num">
                                      <p:cBhvr>
                                        <p:cTn id="161" dur="300" fill="hold"/>
                                        <p:tgtEl>
                                          <p:spTgt spid="124"/>
                                        </p:tgtEl>
                                        <p:attrNameLst>
                                          <p:attrName>style.rotation</p:attrName>
                                        </p:attrNameLst>
                                      </p:cBhvr>
                                      <p:tavLst>
                                        <p:tav tm="0">
                                          <p:val>
                                            <p:fltVal val="90"/>
                                          </p:val>
                                        </p:tav>
                                        <p:tav tm="100000">
                                          <p:val>
                                            <p:fltVal val="0"/>
                                          </p:val>
                                        </p:tav>
                                      </p:tavLst>
                                    </p:anim>
                                    <p:animEffect transition="in" filter="fade">
                                      <p:cBhvr>
                                        <p:cTn id="162" dur="300"/>
                                        <p:tgtEl>
                                          <p:spTgt spid="12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55"/>
                                        </p:tgtEl>
                                        <p:attrNameLst>
                                          <p:attrName>style.visibility</p:attrName>
                                        </p:attrNameLst>
                                      </p:cBhvr>
                                      <p:to>
                                        <p:strVal val="visible"/>
                                      </p:to>
                                    </p:set>
                                    <p:animEffect transition="in" filter="fade">
                                      <p:cBhvr>
                                        <p:cTn id="167" dur="500"/>
                                        <p:tgtEl>
                                          <p:spTgt spid="155"/>
                                        </p:tgtEl>
                                      </p:cBhvr>
                                    </p:animEffect>
                                  </p:childTnLst>
                                </p:cTn>
                              </p:par>
                              <p:par>
                                <p:cTn id="168" presetID="64" presetClass="path" presetSubtype="0" accel="50000" decel="50000" fill="hold" grpId="1" nodeType="withEffect">
                                  <p:stCondLst>
                                    <p:cond delay="0"/>
                                  </p:stCondLst>
                                  <p:childTnLst>
                                    <p:animMotion origin="layout" path="M -6.25E-7 -3.33333E-6 L -0.00026 -0.01481 " pathEditMode="relative" rAng="0" ptsTypes="AA">
                                      <p:cBhvr>
                                        <p:cTn id="169" dur="500" fill="hold"/>
                                        <p:tgtEl>
                                          <p:spTgt spid="155"/>
                                        </p:tgtEl>
                                        <p:attrNameLst>
                                          <p:attrName>ppt_x</p:attrName>
                                          <p:attrName>ppt_y</p:attrName>
                                        </p:attrNameLst>
                                      </p:cBhvr>
                                      <p:rCtr x="-13" y="-741"/>
                                    </p:animMotion>
                                  </p:childTnLst>
                                </p:cTn>
                              </p:par>
                              <p:par>
                                <p:cTn id="170" presetID="22" presetClass="entr" presetSubtype="2" fill="hold" nodeType="withEffect">
                                  <p:stCondLst>
                                    <p:cond delay="0"/>
                                  </p:stCondLst>
                                  <p:childTnLst>
                                    <p:set>
                                      <p:cBhvr>
                                        <p:cTn id="171" dur="1" fill="hold">
                                          <p:stCondLst>
                                            <p:cond delay="0"/>
                                          </p:stCondLst>
                                        </p:cTn>
                                        <p:tgtEl>
                                          <p:spTgt spid="153"/>
                                        </p:tgtEl>
                                        <p:attrNameLst>
                                          <p:attrName>style.visibility</p:attrName>
                                        </p:attrNameLst>
                                      </p:cBhvr>
                                      <p:to>
                                        <p:strVal val="visible"/>
                                      </p:to>
                                    </p:set>
                                    <p:animEffect transition="in" filter="wipe(right)">
                                      <p:cBhvr>
                                        <p:cTn id="172" dur="200"/>
                                        <p:tgtEl>
                                          <p:spTgt spid="153"/>
                                        </p:tgtEl>
                                      </p:cBhvr>
                                    </p:animEffect>
                                  </p:childTnLst>
                                </p:cTn>
                              </p:par>
                              <p:par>
                                <p:cTn id="173" presetID="22" presetClass="entr" presetSubtype="2" fill="hold" nodeType="withEffect">
                                  <p:stCondLst>
                                    <p:cond delay="150"/>
                                  </p:stCondLst>
                                  <p:childTnLst>
                                    <p:set>
                                      <p:cBhvr>
                                        <p:cTn id="174" dur="1" fill="hold">
                                          <p:stCondLst>
                                            <p:cond delay="0"/>
                                          </p:stCondLst>
                                        </p:cTn>
                                        <p:tgtEl>
                                          <p:spTgt spid="154"/>
                                        </p:tgtEl>
                                        <p:attrNameLst>
                                          <p:attrName>style.visibility</p:attrName>
                                        </p:attrNameLst>
                                      </p:cBhvr>
                                      <p:to>
                                        <p:strVal val="visible"/>
                                      </p:to>
                                    </p:set>
                                    <p:animEffect transition="in" filter="wipe(right)">
                                      <p:cBhvr>
                                        <p:cTn id="175" dur="100"/>
                                        <p:tgtEl>
                                          <p:spTgt spid="154"/>
                                        </p:tgtEl>
                                      </p:cBhvr>
                                    </p:animEffect>
                                  </p:childTnLst>
                                </p:cTn>
                              </p:par>
                              <p:par>
                                <p:cTn id="176" presetID="31" presetClass="entr" presetSubtype="0" fill="hold" grpId="0" nodeType="withEffect">
                                  <p:stCondLst>
                                    <p:cond delay="0"/>
                                  </p:stCondLst>
                                  <p:childTnLst>
                                    <p:set>
                                      <p:cBhvr>
                                        <p:cTn id="177" dur="1" fill="hold">
                                          <p:stCondLst>
                                            <p:cond delay="0"/>
                                          </p:stCondLst>
                                        </p:cTn>
                                        <p:tgtEl>
                                          <p:spTgt spid="152"/>
                                        </p:tgtEl>
                                        <p:attrNameLst>
                                          <p:attrName>style.visibility</p:attrName>
                                        </p:attrNameLst>
                                      </p:cBhvr>
                                      <p:to>
                                        <p:strVal val="visible"/>
                                      </p:to>
                                    </p:set>
                                    <p:anim calcmode="lin" valueType="num">
                                      <p:cBhvr>
                                        <p:cTn id="178" dur="300" fill="hold"/>
                                        <p:tgtEl>
                                          <p:spTgt spid="152"/>
                                        </p:tgtEl>
                                        <p:attrNameLst>
                                          <p:attrName>ppt_w</p:attrName>
                                        </p:attrNameLst>
                                      </p:cBhvr>
                                      <p:tavLst>
                                        <p:tav tm="0">
                                          <p:val>
                                            <p:fltVal val="0"/>
                                          </p:val>
                                        </p:tav>
                                        <p:tav tm="100000">
                                          <p:val>
                                            <p:strVal val="#ppt_w"/>
                                          </p:val>
                                        </p:tav>
                                      </p:tavLst>
                                    </p:anim>
                                    <p:anim calcmode="lin" valueType="num">
                                      <p:cBhvr>
                                        <p:cTn id="179" dur="300" fill="hold"/>
                                        <p:tgtEl>
                                          <p:spTgt spid="152"/>
                                        </p:tgtEl>
                                        <p:attrNameLst>
                                          <p:attrName>ppt_h</p:attrName>
                                        </p:attrNameLst>
                                      </p:cBhvr>
                                      <p:tavLst>
                                        <p:tav tm="0">
                                          <p:val>
                                            <p:fltVal val="0"/>
                                          </p:val>
                                        </p:tav>
                                        <p:tav tm="100000">
                                          <p:val>
                                            <p:strVal val="#ppt_h"/>
                                          </p:val>
                                        </p:tav>
                                      </p:tavLst>
                                    </p:anim>
                                    <p:anim calcmode="lin" valueType="num">
                                      <p:cBhvr>
                                        <p:cTn id="180" dur="300" fill="hold"/>
                                        <p:tgtEl>
                                          <p:spTgt spid="152"/>
                                        </p:tgtEl>
                                        <p:attrNameLst>
                                          <p:attrName>style.rotation</p:attrName>
                                        </p:attrNameLst>
                                      </p:cBhvr>
                                      <p:tavLst>
                                        <p:tav tm="0">
                                          <p:val>
                                            <p:fltVal val="90"/>
                                          </p:val>
                                        </p:tav>
                                        <p:tav tm="100000">
                                          <p:val>
                                            <p:fltVal val="0"/>
                                          </p:val>
                                        </p:tav>
                                      </p:tavLst>
                                    </p:anim>
                                    <p:animEffect transition="in" filter="fade">
                                      <p:cBhvr>
                                        <p:cTn id="181" dur="300"/>
                                        <p:tgtEl>
                                          <p:spTgt spid="152"/>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89"/>
                                        </p:tgtEl>
                                        <p:attrNameLst>
                                          <p:attrName>style.visibility</p:attrName>
                                        </p:attrNameLst>
                                      </p:cBhvr>
                                      <p:to>
                                        <p:strVal val="visible"/>
                                      </p:to>
                                    </p:set>
                                    <p:animEffect transition="in" filter="fade">
                                      <p:cBhvr>
                                        <p:cTn id="186" dur="500"/>
                                        <p:tgtEl>
                                          <p:spTgt spid="89"/>
                                        </p:tgtEl>
                                      </p:cBhvr>
                                    </p:animEffect>
                                  </p:childTnLst>
                                </p:cTn>
                              </p:par>
                              <p:par>
                                <p:cTn id="187" presetID="64" presetClass="path" presetSubtype="0" accel="50000" decel="50000" fill="hold" grpId="1" nodeType="withEffect">
                                  <p:stCondLst>
                                    <p:cond delay="0"/>
                                  </p:stCondLst>
                                  <p:childTnLst>
                                    <p:animMotion origin="layout" path="M 3.33333E-6 -1.85185E-6 L -0.00026 -0.01481 " pathEditMode="relative" rAng="0" ptsTypes="AA">
                                      <p:cBhvr>
                                        <p:cTn id="188" dur="500" fill="hold"/>
                                        <p:tgtEl>
                                          <p:spTgt spid="89"/>
                                        </p:tgtEl>
                                        <p:attrNameLst>
                                          <p:attrName>ppt_x</p:attrName>
                                          <p:attrName>ppt_y</p:attrName>
                                        </p:attrNameLst>
                                      </p:cBhvr>
                                      <p:rCtr x="-13" y="-741"/>
                                    </p:animMotion>
                                  </p:childTnLst>
                                </p:cTn>
                              </p:par>
                              <p:par>
                                <p:cTn id="189" presetID="22" presetClass="entr" presetSubtype="8"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animEffect transition="in" filter="wipe(left)">
                                      <p:cBhvr>
                                        <p:cTn id="191" dur="200"/>
                                        <p:tgtEl>
                                          <p:spTgt spid="87"/>
                                        </p:tgtEl>
                                      </p:cBhvr>
                                    </p:animEffect>
                                  </p:childTnLst>
                                </p:cTn>
                              </p:par>
                              <p:par>
                                <p:cTn id="192" presetID="22" presetClass="entr" presetSubtype="8" fill="hold" nodeType="withEffect">
                                  <p:stCondLst>
                                    <p:cond delay="150"/>
                                  </p:stCondLst>
                                  <p:childTnLst>
                                    <p:set>
                                      <p:cBhvr>
                                        <p:cTn id="193" dur="1" fill="hold">
                                          <p:stCondLst>
                                            <p:cond delay="0"/>
                                          </p:stCondLst>
                                        </p:cTn>
                                        <p:tgtEl>
                                          <p:spTgt spid="88"/>
                                        </p:tgtEl>
                                        <p:attrNameLst>
                                          <p:attrName>style.visibility</p:attrName>
                                        </p:attrNameLst>
                                      </p:cBhvr>
                                      <p:to>
                                        <p:strVal val="visible"/>
                                      </p:to>
                                    </p:set>
                                    <p:animEffect transition="in" filter="wipe(left)">
                                      <p:cBhvr>
                                        <p:cTn id="194" dur="100"/>
                                        <p:tgtEl>
                                          <p:spTgt spid="88"/>
                                        </p:tgtEl>
                                      </p:cBhvr>
                                    </p:animEffect>
                                  </p:childTnLst>
                                </p:cTn>
                              </p:par>
                              <p:par>
                                <p:cTn id="195" presetID="31" presetClass="entr" presetSubtype="0" fill="hold" grpId="0" nodeType="withEffect">
                                  <p:stCondLst>
                                    <p:cond delay="0"/>
                                  </p:stCondLst>
                                  <p:childTnLst>
                                    <p:set>
                                      <p:cBhvr>
                                        <p:cTn id="196" dur="1" fill="hold">
                                          <p:stCondLst>
                                            <p:cond delay="0"/>
                                          </p:stCondLst>
                                        </p:cTn>
                                        <p:tgtEl>
                                          <p:spTgt spid="86"/>
                                        </p:tgtEl>
                                        <p:attrNameLst>
                                          <p:attrName>style.visibility</p:attrName>
                                        </p:attrNameLst>
                                      </p:cBhvr>
                                      <p:to>
                                        <p:strVal val="visible"/>
                                      </p:to>
                                    </p:set>
                                    <p:anim calcmode="lin" valueType="num">
                                      <p:cBhvr>
                                        <p:cTn id="197" dur="300" fill="hold"/>
                                        <p:tgtEl>
                                          <p:spTgt spid="86"/>
                                        </p:tgtEl>
                                        <p:attrNameLst>
                                          <p:attrName>ppt_w</p:attrName>
                                        </p:attrNameLst>
                                      </p:cBhvr>
                                      <p:tavLst>
                                        <p:tav tm="0">
                                          <p:val>
                                            <p:fltVal val="0"/>
                                          </p:val>
                                        </p:tav>
                                        <p:tav tm="100000">
                                          <p:val>
                                            <p:strVal val="#ppt_w"/>
                                          </p:val>
                                        </p:tav>
                                      </p:tavLst>
                                    </p:anim>
                                    <p:anim calcmode="lin" valueType="num">
                                      <p:cBhvr>
                                        <p:cTn id="198" dur="300" fill="hold"/>
                                        <p:tgtEl>
                                          <p:spTgt spid="86"/>
                                        </p:tgtEl>
                                        <p:attrNameLst>
                                          <p:attrName>ppt_h</p:attrName>
                                        </p:attrNameLst>
                                      </p:cBhvr>
                                      <p:tavLst>
                                        <p:tav tm="0">
                                          <p:val>
                                            <p:fltVal val="0"/>
                                          </p:val>
                                        </p:tav>
                                        <p:tav tm="100000">
                                          <p:val>
                                            <p:strVal val="#ppt_h"/>
                                          </p:val>
                                        </p:tav>
                                      </p:tavLst>
                                    </p:anim>
                                    <p:anim calcmode="lin" valueType="num">
                                      <p:cBhvr>
                                        <p:cTn id="199" dur="300" fill="hold"/>
                                        <p:tgtEl>
                                          <p:spTgt spid="86"/>
                                        </p:tgtEl>
                                        <p:attrNameLst>
                                          <p:attrName>style.rotation</p:attrName>
                                        </p:attrNameLst>
                                      </p:cBhvr>
                                      <p:tavLst>
                                        <p:tav tm="0">
                                          <p:val>
                                            <p:fltVal val="90"/>
                                          </p:val>
                                        </p:tav>
                                        <p:tav tm="100000">
                                          <p:val>
                                            <p:fltVal val="0"/>
                                          </p:val>
                                        </p:tav>
                                      </p:tavLst>
                                    </p:anim>
                                    <p:animEffect transition="in" filter="fade">
                                      <p:cBhvr>
                                        <p:cTn id="200" dur="300"/>
                                        <p:tgtEl>
                                          <p:spTgt spid="86"/>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55"/>
                                        </p:tgtEl>
                                        <p:attrNameLst>
                                          <p:attrName>style.visibility</p:attrName>
                                        </p:attrNameLst>
                                      </p:cBhvr>
                                      <p:to>
                                        <p:strVal val="visible"/>
                                      </p:to>
                                    </p:set>
                                    <p:animEffect transition="in" filter="fade">
                                      <p:cBhvr>
                                        <p:cTn id="205" dur="500"/>
                                        <p:tgtEl>
                                          <p:spTgt spid="55"/>
                                        </p:tgtEl>
                                      </p:cBhvr>
                                    </p:animEffect>
                                  </p:childTnLst>
                                </p:cTn>
                              </p:par>
                              <p:par>
                                <p:cTn id="206" presetID="64" presetClass="path" presetSubtype="0" accel="50000" decel="50000" fill="hold" grpId="1" nodeType="withEffect">
                                  <p:stCondLst>
                                    <p:cond delay="0"/>
                                  </p:stCondLst>
                                  <p:childTnLst>
                                    <p:animMotion origin="layout" path="M -4.375E-6 4.44444E-6 L -0.00026 -0.01482 " pathEditMode="relative" rAng="0" ptsTypes="AA">
                                      <p:cBhvr>
                                        <p:cTn id="207" dur="500" fill="hold"/>
                                        <p:tgtEl>
                                          <p:spTgt spid="55"/>
                                        </p:tgtEl>
                                        <p:attrNameLst>
                                          <p:attrName>ppt_x</p:attrName>
                                          <p:attrName>ppt_y</p:attrName>
                                        </p:attrNameLst>
                                      </p:cBhvr>
                                      <p:rCtr x="-13" y="-741"/>
                                    </p:animMotion>
                                  </p:childTnLst>
                                </p:cTn>
                              </p:par>
                              <p:par>
                                <p:cTn id="208" presetID="22" presetClass="entr" presetSubtype="2" fill="hold" nodeType="withEffect">
                                  <p:stCondLst>
                                    <p:cond delay="0"/>
                                  </p:stCondLst>
                                  <p:childTnLst>
                                    <p:set>
                                      <p:cBhvr>
                                        <p:cTn id="209" dur="1" fill="hold">
                                          <p:stCondLst>
                                            <p:cond delay="0"/>
                                          </p:stCondLst>
                                        </p:cTn>
                                        <p:tgtEl>
                                          <p:spTgt spid="54"/>
                                        </p:tgtEl>
                                        <p:attrNameLst>
                                          <p:attrName>style.visibility</p:attrName>
                                        </p:attrNameLst>
                                      </p:cBhvr>
                                      <p:to>
                                        <p:strVal val="visible"/>
                                      </p:to>
                                    </p:set>
                                    <p:animEffect transition="in" filter="wipe(right)">
                                      <p:cBhvr>
                                        <p:cTn id="210" dur="200"/>
                                        <p:tgtEl>
                                          <p:spTgt spid="54"/>
                                        </p:tgtEl>
                                      </p:cBhvr>
                                    </p:animEffect>
                                  </p:childTnLst>
                                </p:cTn>
                              </p:par>
                              <p:par>
                                <p:cTn id="211" presetID="31" presetClass="entr" presetSubtype="0" fill="hold" grpId="0" nodeType="withEffect">
                                  <p:stCondLst>
                                    <p:cond delay="0"/>
                                  </p:stCondLst>
                                  <p:childTnLst>
                                    <p:set>
                                      <p:cBhvr>
                                        <p:cTn id="212" dur="1" fill="hold">
                                          <p:stCondLst>
                                            <p:cond delay="0"/>
                                          </p:stCondLst>
                                        </p:cTn>
                                        <p:tgtEl>
                                          <p:spTgt spid="53"/>
                                        </p:tgtEl>
                                        <p:attrNameLst>
                                          <p:attrName>style.visibility</p:attrName>
                                        </p:attrNameLst>
                                      </p:cBhvr>
                                      <p:to>
                                        <p:strVal val="visible"/>
                                      </p:to>
                                    </p:set>
                                    <p:anim calcmode="lin" valueType="num">
                                      <p:cBhvr>
                                        <p:cTn id="213" dur="300" fill="hold"/>
                                        <p:tgtEl>
                                          <p:spTgt spid="53"/>
                                        </p:tgtEl>
                                        <p:attrNameLst>
                                          <p:attrName>ppt_w</p:attrName>
                                        </p:attrNameLst>
                                      </p:cBhvr>
                                      <p:tavLst>
                                        <p:tav tm="0">
                                          <p:val>
                                            <p:fltVal val="0"/>
                                          </p:val>
                                        </p:tav>
                                        <p:tav tm="100000">
                                          <p:val>
                                            <p:strVal val="#ppt_w"/>
                                          </p:val>
                                        </p:tav>
                                      </p:tavLst>
                                    </p:anim>
                                    <p:anim calcmode="lin" valueType="num">
                                      <p:cBhvr>
                                        <p:cTn id="214" dur="300" fill="hold"/>
                                        <p:tgtEl>
                                          <p:spTgt spid="53"/>
                                        </p:tgtEl>
                                        <p:attrNameLst>
                                          <p:attrName>ppt_h</p:attrName>
                                        </p:attrNameLst>
                                      </p:cBhvr>
                                      <p:tavLst>
                                        <p:tav tm="0">
                                          <p:val>
                                            <p:fltVal val="0"/>
                                          </p:val>
                                        </p:tav>
                                        <p:tav tm="100000">
                                          <p:val>
                                            <p:strVal val="#ppt_h"/>
                                          </p:val>
                                        </p:tav>
                                      </p:tavLst>
                                    </p:anim>
                                    <p:anim calcmode="lin" valueType="num">
                                      <p:cBhvr>
                                        <p:cTn id="215" dur="300" fill="hold"/>
                                        <p:tgtEl>
                                          <p:spTgt spid="53"/>
                                        </p:tgtEl>
                                        <p:attrNameLst>
                                          <p:attrName>style.rotation</p:attrName>
                                        </p:attrNameLst>
                                      </p:cBhvr>
                                      <p:tavLst>
                                        <p:tav tm="0">
                                          <p:val>
                                            <p:fltVal val="90"/>
                                          </p:val>
                                        </p:tav>
                                        <p:tav tm="100000">
                                          <p:val>
                                            <p:fltVal val="0"/>
                                          </p:val>
                                        </p:tav>
                                      </p:tavLst>
                                    </p:anim>
                                    <p:animEffect transition="in" filter="fade">
                                      <p:cBhvr>
                                        <p:cTn id="216" dur="300"/>
                                        <p:tgtEl>
                                          <p:spTgt spid="53"/>
                                        </p:tgtEl>
                                      </p:cBhvr>
                                    </p:animEffect>
                                  </p:childTnLst>
                                </p:cTn>
                              </p:par>
                              <p:par>
                                <p:cTn id="217" presetID="22" presetClass="entr" presetSubtype="2" fill="hold" nodeType="withEffect">
                                  <p:stCondLst>
                                    <p:cond delay="150"/>
                                  </p:stCondLst>
                                  <p:childTnLst>
                                    <p:set>
                                      <p:cBhvr>
                                        <p:cTn id="218" dur="1" fill="hold">
                                          <p:stCondLst>
                                            <p:cond delay="0"/>
                                          </p:stCondLst>
                                        </p:cTn>
                                        <p:tgtEl>
                                          <p:spTgt spid="56"/>
                                        </p:tgtEl>
                                        <p:attrNameLst>
                                          <p:attrName>style.visibility</p:attrName>
                                        </p:attrNameLst>
                                      </p:cBhvr>
                                      <p:to>
                                        <p:strVal val="visible"/>
                                      </p:to>
                                    </p:set>
                                    <p:animEffect transition="in" filter="wipe(right)">
                                      <p:cBhvr>
                                        <p:cTn id="219" dur="100"/>
                                        <p:tgtEl>
                                          <p:spTgt spid="56"/>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65"/>
                                        </p:tgtEl>
                                        <p:attrNameLst>
                                          <p:attrName>style.visibility</p:attrName>
                                        </p:attrNameLst>
                                      </p:cBhvr>
                                      <p:to>
                                        <p:strVal val="visible"/>
                                      </p:to>
                                    </p:set>
                                    <p:animEffect transition="in" filter="fade">
                                      <p:cBhvr>
                                        <p:cTn id="224" dur="500"/>
                                        <p:tgtEl>
                                          <p:spTgt spid="65"/>
                                        </p:tgtEl>
                                      </p:cBhvr>
                                    </p:animEffect>
                                  </p:childTnLst>
                                </p:cTn>
                              </p:par>
                              <p:par>
                                <p:cTn id="225" presetID="64" presetClass="path" presetSubtype="0" accel="50000" decel="50000" fill="hold" grpId="1" nodeType="withEffect">
                                  <p:stCondLst>
                                    <p:cond delay="0"/>
                                  </p:stCondLst>
                                  <p:childTnLst>
                                    <p:animMotion origin="layout" path="M -6.25E-7 4.44444E-6 L -0.00026 -0.01482 " pathEditMode="relative" rAng="0" ptsTypes="AA">
                                      <p:cBhvr>
                                        <p:cTn id="226" dur="500" fill="hold"/>
                                        <p:tgtEl>
                                          <p:spTgt spid="65"/>
                                        </p:tgtEl>
                                        <p:attrNameLst>
                                          <p:attrName>ppt_x</p:attrName>
                                          <p:attrName>ppt_y</p:attrName>
                                        </p:attrNameLst>
                                      </p:cBhvr>
                                      <p:rCtr x="-13" y="-741"/>
                                    </p:animMotion>
                                  </p:childTnLst>
                                </p:cTn>
                              </p:par>
                              <p:par>
                                <p:cTn id="227" presetID="22" presetClass="entr" presetSubtype="2" fill="hold" nodeType="withEffect">
                                  <p:stCondLst>
                                    <p:cond delay="0"/>
                                  </p:stCondLst>
                                  <p:childTnLst>
                                    <p:set>
                                      <p:cBhvr>
                                        <p:cTn id="228" dur="1" fill="hold">
                                          <p:stCondLst>
                                            <p:cond delay="0"/>
                                          </p:stCondLst>
                                        </p:cTn>
                                        <p:tgtEl>
                                          <p:spTgt spid="62"/>
                                        </p:tgtEl>
                                        <p:attrNameLst>
                                          <p:attrName>style.visibility</p:attrName>
                                        </p:attrNameLst>
                                      </p:cBhvr>
                                      <p:to>
                                        <p:strVal val="visible"/>
                                      </p:to>
                                    </p:set>
                                    <p:animEffect transition="in" filter="wipe(right)">
                                      <p:cBhvr>
                                        <p:cTn id="229" dur="200"/>
                                        <p:tgtEl>
                                          <p:spTgt spid="62"/>
                                        </p:tgtEl>
                                      </p:cBhvr>
                                    </p:animEffect>
                                  </p:childTnLst>
                                </p:cTn>
                              </p:par>
                              <p:par>
                                <p:cTn id="230" presetID="22" presetClass="entr" presetSubtype="2" fill="hold" nodeType="withEffect">
                                  <p:stCondLst>
                                    <p:cond delay="150"/>
                                  </p:stCondLst>
                                  <p:childTnLst>
                                    <p:set>
                                      <p:cBhvr>
                                        <p:cTn id="231" dur="1" fill="hold">
                                          <p:stCondLst>
                                            <p:cond delay="0"/>
                                          </p:stCondLst>
                                        </p:cTn>
                                        <p:tgtEl>
                                          <p:spTgt spid="63"/>
                                        </p:tgtEl>
                                        <p:attrNameLst>
                                          <p:attrName>style.visibility</p:attrName>
                                        </p:attrNameLst>
                                      </p:cBhvr>
                                      <p:to>
                                        <p:strVal val="visible"/>
                                      </p:to>
                                    </p:set>
                                    <p:animEffect transition="in" filter="wipe(right)">
                                      <p:cBhvr>
                                        <p:cTn id="232" dur="100"/>
                                        <p:tgtEl>
                                          <p:spTgt spid="63"/>
                                        </p:tgtEl>
                                      </p:cBhvr>
                                    </p:animEffect>
                                  </p:childTnLst>
                                </p:cTn>
                              </p:par>
                              <p:par>
                                <p:cTn id="233" presetID="31" presetClass="entr" presetSubtype="0" fill="hold" grpId="0" nodeType="withEffect">
                                  <p:stCondLst>
                                    <p:cond delay="0"/>
                                  </p:stCondLst>
                                  <p:childTnLst>
                                    <p:set>
                                      <p:cBhvr>
                                        <p:cTn id="234" dur="1" fill="hold">
                                          <p:stCondLst>
                                            <p:cond delay="0"/>
                                          </p:stCondLst>
                                        </p:cTn>
                                        <p:tgtEl>
                                          <p:spTgt spid="61"/>
                                        </p:tgtEl>
                                        <p:attrNameLst>
                                          <p:attrName>style.visibility</p:attrName>
                                        </p:attrNameLst>
                                      </p:cBhvr>
                                      <p:to>
                                        <p:strVal val="visible"/>
                                      </p:to>
                                    </p:set>
                                    <p:anim calcmode="lin" valueType="num">
                                      <p:cBhvr>
                                        <p:cTn id="235" dur="300" fill="hold"/>
                                        <p:tgtEl>
                                          <p:spTgt spid="61"/>
                                        </p:tgtEl>
                                        <p:attrNameLst>
                                          <p:attrName>ppt_w</p:attrName>
                                        </p:attrNameLst>
                                      </p:cBhvr>
                                      <p:tavLst>
                                        <p:tav tm="0">
                                          <p:val>
                                            <p:fltVal val="0"/>
                                          </p:val>
                                        </p:tav>
                                        <p:tav tm="100000">
                                          <p:val>
                                            <p:strVal val="#ppt_w"/>
                                          </p:val>
                                        </p:tav>
                                      </p:tavLst>
                                    </p:anim>
                                    <p:anim calcmode="lin" valueType="num">
                                      <p:cBhvr>
                                        <p:cTn id="236" dur="300" fill="hold"/>
                                        <p:tgtEl>
                                          <p:spTgt spid="61"/>
                                        </p:tgtEl>
                                        <p:attrNameLst>
                                          <p:attrName>ppt_h</p:attrName>
                                        </p:attrNameLst>
                                      </p:cBhvr>
                                      <p:tavLst>
                                        <p:tav tm="0">
                                          <p:val>
                                            <p:fltVal val="0"/>
                                          </p:val>
                                        </p:tav>
                                        <p:tav tm="100000">
                                          <p:val>
                                            <p:strVal val="#ppt_h"/>
                                          </p:val>
                                        </p:tav>
                                      </p:tavLst>
                                    </p:anim>
                                    <p:anim calcmode="lin" valueType="num">
                                      <p:cBhvr>
                                        <p:cTn id="237" dur="300" fill="hold"/>
                                        <p:tgtEl>
                                          <p:spTgt spid="61"/>
                                        </p:tgtEl>
                                        <p:attrNameLst>
                                          <p:attrName>style.rotation</p:attrName>
                                        </p:attrNameLst>
                                      </p:cBhvr>
                                      <p:tavLst>
                                        <p:tav tm="0">
                                          <p:val>
                                            <p:fltVal val="90"/>
                                          </p:val>
                                        </p:tav>
                                        <p:tav tm="100000">
                                          <p:val>
                                            <p:fltVal val="0"/>
                                          </p:val>
                                        </p:tav>
                                      </p:tavLst>
                                    </p:anim>
                                    <p:animEffect transition="in" filter="fade">
                                      <p:cBhvr>
                                        <p:cTn id="238" dur="3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89" grpId="1"/>
      <p:bldP spid="61" grpId="0" animBg="1"/>
      <p:bldP spid="65" grpId="0"/>
      <p:bldP spid="65" grpId="1"/>
      <p:bldP spid="76" grpId="0" animBg="1"/>
      <p:bldP spid="79" grpId="0"/>
      <p:bldP spid="79" grpId="1"/>
      <p:bldP spid="86" grpId="0" animBg="1"/>
      <p:bldP spid="95" grpId="0" animBg="1"/>
      <p:bldP spid="98" grpId="0"/>
      <p:bldP spid="98" grpId="1"/>
      <p:bldP spid="99" grpId="0" animBg="1"/>
      <p:bldP spid="102" grpId="0"/>
      <p:bldP spid="102" grpId="1"/>
      <p:bldP spid="105" grpId="0" animBg="1"/>
      <p:bldP spid="108" grpId="0"/>
      <p:bldP spid="108" grpId="1"/>
      <p:bldP spid="109" grpId="0" animBg="1"/>
      <p:bldP spid="112" grpId="0"/>
      <p:bldP spid="112" grpId="1"/>
      <p:bldP spid="113" grpId="0" animBg="1"/>
      <p:bldP spid="116" grpId="0"/>
      <p:bldP spid="116" grpId="1"/>
      <p:bldP spid="124" grpId="0" animBg="1"/>
      <p:bldP spid="127" grpId="0"/>
      <p:bldP spid="127" grpId="1"/>
      <p:bldP spid="140" grpId="0" animBg="1"/>
      <p:bldP spid="143" grpId="0"/>
      <p:bldP spid="143" grpId="1"/>
      <p:bldP spid="152" grpId="0" animBg="1"/>
      <p:bldP spid="155" grpId="0"/>
      <p:bldP spid="155" grpId="1"/>
      <p:bldP spid="53" grpId="0" animBg="1"/>
      <p:bldP spid="55" grpId="0"/>
      <p:bldP spid="5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readCrumb">
            <a:extLst>
              <a:ext uri="{FF2B5EF4-FFF2-40B4-BE49-F238E27FC236}">
                <a16:creationId xmlns:a16="http://schemas.microsoft.com/office/drawing/2014/main" id="{B009FF40-1E1D-406D-B9E3-7D778066F94C}"/>
              </a:ext>
            </a:extLst>
          </p:cNvPr>
          <p:cNvSpPr txBox="1"/>
          <p:nvPr/>
        </p:nvSpPr>
        <p:spPr>
          <a:xfrm>
            <a:off x="8215085" y="6581001"/>
            <a:ext cx="3889829" cy="276999"/>
          </a:xfrm>
          <a:prstGeom prst="rect">
            <a:avLst/>
          </a:prstGeom>
          <a:noFill/>
        </p:spPr>
        <p:txBody>
          <a:bodyPr wrap="square" lIns="0" tIns="0" rIns="0" bIns="0" rtlCol="0">
            <a:spAutoFit/>
          </a:bodyPr>
          <a:lstStyle/>
          <a:p>
            <a:pPr algn="r"/>
            <a:r>
              <a:rPr lang="en-US" dirty="0">
                <a:solidFill>
                  <a:schemeClr val="bg1">
                    <a:lumMod val="50000"/>
                    <a:lumOff val="50000"/>
                  </a:schemeClr>
                </a:solidFill>
              </a:rPr>
              <a:t>Debug On Exception</a:t>
            </a:r>
          </a:p>
        </p:txBody>
      </p:sp>
      <p:pic>
        <p:nvPicPr>
          <p:cNvPr id="2" name="Screen Recording 1">
            <a:hlinkClick r:id="" action="ppaction://media"/>
            <a:extLst>
              <a:ext uri="{FF2B5EF4-FFF2-40B4-BE49-F238E27FC236}">
                <a16:creationId xmlns:a16="http://schemas.microsoft.com/office/drawing/2014/main" id="{E872F951-8B35-4087-A5F9-17C9A6FEA7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660400"/>
            <a:ext cx="9601200" cy="5537200"/>
          </a:xfrm>
          <a:prstGeom prst="rect">
            <a:avLst/>
          </a:prstGeom>
        </p:spPr>
      </p:pic>
    </p:spTree>
    <p:extLst>
      <p:ext uri="{BB962C8B-B14F-4D97-AF65-F5344CB8AC3E}">
        <p14:creationId xmlns:p14="http://schemas.microsoft.com/office/powerpoint/2010/main" val="18352161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2|0.3|0.4|0.2|0.2|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2|0.2|0.2|0.2|0.2|0.2|0.2|0.2"/>
</p:tagLst>
</file>

<file path=ppt/tags/tag4.xml><?xml version="1.0" encoding="utf-8"?>
<p:tagLst xmlns:a="http://schemas.openxmlformats.org/drawingml/2006/main" xmlns:r="http://schemas.openxmlformats.org/officeDocument/2006/relationships" xmlns:p="http://schemas.openxmlformats.org/presentationml/2006/main">
  <p:tag name="TIMING" val="|2.3|1|0.5|0.4|0.3|0.2|0.2|0.2|0.5|0.4|0.3|0.3"/>
</p:tagLst>
</file>

<file path=ppt/theme/theme1.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02.pptx" id="{9D5AE0C9-F2B3-435A-B31F-0C23B687BC71}" vid="{51280BC6-04AB-4126-B666-74D3BFE6A278}"/>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FFFFFF">
              <a:alpha val="50000"/>
            </a:srgbClr>
          </a:solidFill>
          <a:headEnd type="none" w="lg" len="me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K02.pptx" id="{9D5AE0C9-F2B3-435A-B31F-0C23B687BC71}" vid="{084EB66A-A7A3-4125-B376-BA05F40DAD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130CA0E9-20B8-40AA-B4C3-95CDEDEF332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0717EBE2A22A4693053C3888FEC974" ma:contentTypeVersion="11" ma:contentTypeDescription="Create a new document." ma:contentTypeScope="" ma:versionID="909969f0e6e7aa09b5ef3e08b8c0bd05">
  <xsd:schema xmlns:xsd="http://www.w3.org/2001/XMLSchema" xmlns:xs="http://www.w3.org/2001/XMLSchema" xmlns:p="http://schemas.microsoft.com/office/2006/metadata/properties" xmlns:ns3="ad407790-8944-48c3-952d-3e24a0d056b8" xmlns:ns4="002ee092-b4b4-4957-bcb5-33c74ce51b5f" targetNamespace="http://schemas.microsoft.com/office/2006/metadata/properties" ma:root="true" ma:fieldsID="e2ceeb956050d1a3d971c167d5dee4d7" ns3:_="" ns4:_="">
    <xsd:import namespace="ad407790-8944-48c3-952d-3e24a0d056b8"/>
    <xsd:import namespace="002ee092-b4b4-4957-bcb5-33c74ce51b5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407790-8944-48c3-952d-3e24a0d056b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2ee092-b4b4-4957-bcb5-33c74ce51b5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E202C1-FC60-4B19-B319-F10D73504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407790-8944-48c3-952d-3e24a0d056b8"/>
    <ds:schemaRef ds:uri="002ee092-b4b4-4957-bcb5-33c74ce51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10ED5D-B93A-4D92-B3F5-5936C43370E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951EB7D-185C-43E8-A102-71863EDDC4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Ignite 2019 Template</Template>
  <TotalTime>4357</TotalTime>
  <Words>1164</Words>
  <Application>Microsoft Office PowerPoint</Application>
  <PresentationFormat>Widescreen</PresentationFormat>
  <Paragraphs>159</Paragraphs>
  <Slides>16</Slides>
  <Notes>8</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Ostrich Sans</vt:lpstr>
      <vt:lpstr>Ostrich Sans Heavy</vt:lpstr>
      <vt:lpstr>Segoe UI</vt:lpstr>
      <vt:lpstr>Segoe UI Semibold</vt:lpstr>
      <vt:lpstr>Segoe UI Semilight</vt:lpstr>
      <vt:lpstr>Wingdings</vt:lpstr>
      <vt:lpstr>4_Black Template</vt:lpstr>
      <vt:lpstr>Light Gray Template</vt:lpstr>
      <vt:lpstr>Office Theme</vt:lpstr>
      <vt:lpstr>Azure Functions in a Hybrid World</vt:lpstr>
      <vt:lpstr>Agenda</vt:lpstr>
      <vt:lpstr>PowerPoint Presentation</vt:lpstr>
      <vt:lpstr>PowerPoint Presentation</vt:lpstr>
      <vt:lpstr>PowerPoint Presentation</vt:lpstr>
      <vt:lpstr>PowerPoint Presentation</vt:lpstr>
      <vt:lpstr>Azure Functions vs Azure Automation</vt:lpstr>
      <vt:lpstr>PowerPoint Presentation</vt:lpstr>
      <vt:lpstr>PowerPoint Presentation</vt:lpstr>
      <vt:lpstr>Azure Functions Programming Model</vt:lpstr>
      <vt:lpstr>PowerPoint Presentation</vt:lpstr>
      <vt:lpstr>PowerPoint Presentation</vt:lpstr>
      <vt:lpstr>PowerPoint Presentation</vt:lpstr>
      <vt:lpstr>PowerPoint Presentation</vt:lpstr>
      <vt:lpstr>PowerPoint Presentation</vt:lpstr>
      <vt:lpstr>Thank you!</vt:lpstr>
    </vt:vector>
  </TitlesOfParts>
  <Manager>Jared Spataro</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Ignite 2019</dc:subject>
  <dc:creator>Grote, Justin</dc:creator>
  <cp:lastModifiedBy>Jan Egil Ring</cp:lastModifiedBy>
  <cp:revision>9</cp:revision>
  <dcterms:created xsi:type="dcterms:W3CDTF">2020-01-20T19:52:39Z</dcterms:created>
  <dcterms:modified xsi:type="dcterms:W3CDTF">2020-09-17T06:57:19Z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GKING@microsoft.com</vt:lpwstr>
  </property>
  <property fmtid="{D5CDD505-2E9C-101B-9397-08002B2CF9AE}" pid="5" name="MSIP_Label_f42aa342-8706-4288-bd11-ebb85995028c_SetDate">
    <vt:lpwstr>2019-10-29T21:08:19.9292206Z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006042d9-9150-4a7c-992c-fed6b1ba22b9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0x0101009E0717EBE2A22A4693053C3888FEC974</vt:lpwstr>
  </property>
  <property fmtid="{D5CDD505-2E9C-101B-9397-08002B2CF9AE}" pid="12" name="TaxKeyword">
    <vt:lpwstr/>
  </property>
</Properties>
</file>